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2.jpg" ContentType="image/png"/>
  <Override PartName="/ppt/media/image23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  <p:sldId id="259" r:id="rId9"/>
    <p:sldId id="269" r:id="rId10"/>
    <p:sldId id="271" r:id="rId11"/>
    <p:sldId id="273" r:id="rId12"/>
    <p:sldId id="274" r:id="rId13"/>
    <p:sldId id="284" r:id="rId14"/>
    <p:sldId id="276" r:id="rId15"/>
    <p:sldId id="277" r:id="rId16"/>
    <p:sldId id="278" r:id="rId17"/>
    <p:sldId id="279" r:id="rId18"/>
    <p:sldId id="280" r:id="rId19"/>
    <p:sldId id="281" r:id="rId20"/>
    <p:sldId id="285" r:id="rId21"/>
    <p:sldId id="286" r:id="rId22"/>
    <p:sldId id="287" r:id="rId23"/>
    <p:sldId id="288" r:id="rId24"/>
    <p:sldId id="282" r:id="rId25"/>
    <p:sldId id="289" r:id="rId26"/>
    <p:sldId id="290" r:id="rId27"/>
    <p:sldId id="292" r:id="rId28"/>
    <p:sldId id="293" r:id="rId29"/>
    <p:sldId id="262" r:id="rId30"/>
    <p:sldId id="261" r:id="rId31"/>
    <p:sldId id="275" r:id="rId32"/>
    <p:sldId id="2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42429C2-CDBA-4C59-8946-740F9C32F823}">
          <p14:sldIdLst>
            <p14:sldId id="257"/>
            <p14:sldId id="258"/>
            <p14:sldId id="264"/>
            <p14:sldId id="265"/>
            <p14:sldId id="266"/>
            <p14:sldId id="267"/>
            <p14:sldId id="268"/>
            <p14:sldId id="259"/>
            <p14:sldId id="269"/>
            <p14:sldId id="271"/>
            <p14:sldId id="273"/>
            <p14:sldId id="274"/>
            <p14:sldId id="284"/>
            <p14:sldId id="276"/>
            <p14:sldId id="277"/>
            <p14:sldId id="278"/>
            <p14:sldId id="279"/>
            <p14:sldId id="280"/>
            <p14:sldId id="281"/>
            <p14:sldId id="285"/>
            <p14:sldId id="286"/>
            <p14:sldId id="287"/>
            <p14:sldId id="288"/>
            <p14:sldId id="282"/>
            <p14:sldId id="289"/>
            <p14:sldId id="290"/>
            <p14:sldId id="292"/>
            <p14:sldId id="293"/>
            <p14:sldId id="262"/>
            <p14:sldId id="261"/>
            <p14:sldId id="275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6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70AD47">
              <a:tint val="20000"/>
            </a:srgbClr>
          </a:solidFill>
        </a:fill>
      </a:tcStyle>
    </a:wholeTbl>
    <a:band1H>
      <a:tcStyle>
        <a:tcBdr/>
        <a:fill>
          <a:solidFill>
            <a:srgbClr val="70AD47">
              <a:tint val="40000"/>
            </a:srgbClr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70AD47">
              <a:tint val="40000"/>
            </a:srgb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rgbClr val="70AD47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rgbClr val="70AD47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rgbClr val="FFFFFF"/>
              </a:solidFill>
            </a:ln>
          </a:top>
        </a:tcBdr>
        <a:fill>
          <a:solidFill>
            <a:srgbClr val="70AD47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rgbClr val="FFFFFF"/>
              </a:solidFill>
            </a:ln>
          </a:bottom>
        </a:tcBdr>
        <a:fill>
          <a:solidFill>
            <a:srgbClr val="70AD47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01" autoAdjust="0"/>
  </p:normalViewPr>
  <p:slideViewPr>
    <p:cSldViewPr snapToGrid="0">
      <p:cViewPr varScale="1">
        <p:scale>
          <a:sx n="142" d="100"/>
          <a:sy n="142" d="100"/>
        </p:scale>
        <p:origin x="11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茶杯 影" userId="96898e8962300315" providerId="LiveId" clId="{C8D27348-D510-4456-AF6F-8499C1EC78BE}"/>
    <pc:docChg chg="undo redo custSel addSld delSld modSld sldOrd">
      <pc:chgData name="子茶杯 影" userId="96898e8962300315" providerId="LiveId" clId="{C8D27348-D510-4456-AF6F-8499C1EC78BE}" dt="2024-09-24T07:40:10.327" v="2765" actId="208"/>
      <pc:docMkLst>
        <pc:docMk/>
      </pc:docMkLst>
      <pc:sldChg chg="modSp mod">
        <pc:chgData name="子茶杯 影" userId="96898e8962300315" providerId="LiveId" clId="{C8D27348-D510-4456-AF6F-8499C1EC78BE}" dt="2024-09-24T07:40:10.327" v="2765" actId="208"/>
        <pc:sldMkLst>
          <pc:docMk/>
          <pc:sldMk cId="0" sldId="257"/>
        </pc:sldMkLst>
        <pc:spChg chg="mod">
          <ac:chgData name="子茶杯 影" userId="96898e8962300315" providerId="LiveId" clId="{C8D27348-D510-4456-AF6F-8499C1EC78BE}" dt="2024-09-24T07:40:10.327" v="2765" actId="208"/>
          <ac:spMkLst>
            <pc:docMk/>
            <pc:sldMk cId="0" sldId="257"/>
            <ac:spMk id="1048604" creationId="{00000000-0000-0000-0000-000000000000}"/>
          </ac:spMkLst>
        </pc:spChg>
        <pc:spChg chg="mod">
          <ac:chgData name="子茶杯 影" userId="96898e8962300315" providerId="LiveId" clId="{C8D27348-D510-4456-AF6F-8499C1EC78BE}" dt="2024-09-24T07:37:43.513" v="2745" actId="6559"/>
          <ac:spMkLst>
            <pc:docMk/>
            <pc:sldMk cId="0" sldId="257"/>
            <ac:spMk id="1048605" creationId="{00000000-0000-0000-0000-000000000000}"/>
          </ac:spMkLst>
        </pc:spChg>
      </pc:sldChg>
      <pc:sldChg chg="modSp mod">
        <pc:chgData name="子茶杯 影" userId="96898e8962300315" providerId="LiveId" clId="{C8D27348-D510-4456-AF6F-8499C1EC78BE}" dt="2024-09-22T15:40:01.130" v="1869" actId="2711"/>
        <pc:sldMkLst>
          <pc:docMk/>
          <pc:sldMk cId="0" sldId="258"/>
        </pc:sldMkLst>
        <pc:spChg chg="mod">
          <ac:chgData name="子茶杯 影" userId="96898e8962300315" providerId="LiveId" clId="{C8D27348-D510-4456-AF6F-8499C1EC78BE}" dt="2024-09-21T06:35:43.143" v="727"/>
          <ac:spMkLst>
            <pc:docMk/>
            <pc:sldMk cId="0" sldId="258"/>
            <ac:spMk id="1048597" creationId="{00000000-0000-0000-0000-000000000000}"/>
          </ac:spMkLst>
        </pc:spChg>
        <pc:spChg chg="mod">
          <ac:chgData name="子茶杯 影" userId="96898e8962300315" providerId="LiveId" clId="{C8D27348-D510-4456-AF6F-8499C1EC78BE}" dt="2024-09-22T15:40:01.130" v="1869" actId="2711"/>
          <ac:spMkLst>
            <pc:docMk/>
            <pc:sldMk cId="0" sldId="258"/>
            <ac:spMk id="1048598" creationId="{00000000-0000-0000-0000-000000000000}"/>
          </ac:spMkLst>
        </pc:spChg>
      </pc:sldChg>
      <pc:sldChg chg="addSp modSp mod modClrScheme modShow chgLayout">
        <pc:chgData name="子茶杯 影" userId="96898e8962300315" providerId="LiveId" clId="{C8D27348-D510-4456-AF6F-8499C1EC78BE}" dt="2024-09-22T15:43:22.585" v="1902" actId="207"/>
        <pc:sldMkLst>
          <pc:docMk/>
          <pc:sldMk cId="0" sldId="259"/>
        </pc:sldMkLst>
        <pc:spChg chg="add mod ord">
          <ac:chgData name="子茶杯 影" userId="96898e8962300315" providerId="LiveId" clId="{C8D27348-D510-4456-AF6F-8499C1EC78BE}" dt="2024-09-22T15:26:58.967" v="1697" actId="403"/>
          <ac:spMkLst>
            <pc:docMk/>
            <pc:sldMk cId="0" sldId="259"/>
            <ac:spMk id="2" creationId="{5C7C57A0-FDD1-FD97-BD65-F83B780683DC}"/>
          </ac:spMkLst>
        </pc:spChg>
        <pc:spChg chg="add mod ord">
          <ac:chgData name="子茶杯 影" userId="96898e8962300315" providerId="LiveId" clId="{C8D27348-D510-4456-AF6F-8499C1EC78BE}" dt="2024-09-22T15:26:58.967" v="1697" actId="403"/>
          <ac:spMkLst>
            <pc:docMk/>
            <pc:sldMk cId="0" sldId="259"/>
            <ac:spMk id="3" creationId="{0109116D-AB72-F6DE-1675-8449CC5CCC42}"/>
          </ac:spMkLst>
        </pc:spChg>
        <pc:spChg chg="add mod ord">
          <ac:chgData name="子茶杯 影" userId="96898e8962300315" providerId="LiveId" clId="{C8D27348-D510-4456-AF6F-8499C1EC78BE}" dt="2024-09-22T15:28:53.769" v="1759" actId="20577"/>
          <ac:spMkLst>
            <pc:docMk/>
            <pc:sldMk cId="0" sldId="259"/>
            <ac:spMk id="4" creationId="{FC5825AC-8754-C383-67FE-A117DDEB2F98}"/>
          </ac:spMkLst>
        </pc:spChg>
        <pc:spChg chg="mod ord">
          <ac:chgData name="子茶杯 影" userId="96898e8962300315" providerId="LiveId" clId="{C8D27348-D510-4456-AF6F-8499C1EC78BE}" dt="2024-09-22T15:25:42.018" v="1684" actId="20577"/>
          <ac:spMkLst>
            <pc:docMk/>
            <pc:sldMk cId="0" sldId="259"/>
            <ac:spMk id="1048595" creationId="{00000000-0000-0000-0000-000000000000}"/>
          </ac:spMkLst>
        </pc:spChg>
        <pc:spChg chg="mod ord">
          <ac:chgData name="子茶杯 影" userId="96898e8962300315" providerId="LiveId" clId="{C8D27348-D510-4456-AF6F-8499C1EC78BE}" dt="2024-09-22T15:43:22.585" v="1902" actId="207"/>
          <ac:spMkLst>
            <pc:docMk/>
            <pc:sldMk cId="0" sldId="259"/>
            <ac:spMk id="1048596" creationId="{00000000-0000-0000-0000-000000000000}"/>
          </ac:spMkLst>
        </pc:spChg>
      </pc:sldChg>
      <pc:sldChg chg="del">
        <pc:chgData name="子茶杯 影" userId="96898e8962300315" providerId="LiveId" clId="{C8D27348-D510-4456-AF6F-8499C1EC78BE}" dt="2024-09-20T12:42:08.828" v="29" actId="2696"/>
        <pc:sldMkLst>
          <pc:docMk/>
          <pc:sldMk cId="0" sldId="260"/>
        </pc:sldMkLst>
      </pc:sldChg>
      <pc:sldChg chg="modSp mod modShow">
        <pc:chgData name="子茶杯 影" userId="96898e8962300315" providerId="LiveId" clId="{C8D27348-D510-4456-AF6F-8499C1EC78BE}" dt="2024-09-24T07:01:38.564" v="2350" actId="729"/>
        <pc:sldMkLst>
          <pc:docMk/>
          <pc:sldMk cId="0" sldId="261"/>
        </pc:sldMkLst>
        <pc:spChg chg="mod">
          <ac:chgData name="子茶杯 影" userId="96898e8962300315" providerId="LiveId" clId="{C8D27348-D510-4456-AF6F-8499C1EC78BE}" dt="2024-09-24T06:36:52.121" v="2314" actId="2711"/>
          <ac:spMkLst>
            <pc:docMk/>
            <pc:sldMk cId="0" sldId="261"/>
            <ac:spMk id="1048587" creationId="{00000000-0000-0000-0000-000000000000}"/>
          </ac:spMkLst>
        </pc:spChg>
        <pc:spChg chg="mod">
          <ac:chgData name="子茶杯 影" userId="96898e8962300315" providerId="LiveId" clId="{C8D27348-D510-4456-AF6F-8499C1EC78BE}" dt="2024-09-24T06:59:10.975" v="2349" actId="20577"/>
          <ac:spMkLst>
            <pc:docMk/>
            <pc:sldMk cId="0" sldId="261"/>
            <ac:spMk id="1048588" creationId="{00000000-0000-0000-0000-000000000000}"/>
          </ac:spMkLst>
        </pc:spChg>
      </pc:sldChg>
      <pc:sldChg chg="modSp mod modShow">
        <pc:chgData name="子茶杯 影" userId="96898e8962300315" providerId="LiveId" clId="{C8D27348-D510-4456-AF6F-8499C1EC78BE}" dt="2024-09-24T07:23:24.345" v="2495" actId="20577"/>
        <pc:sldMkLst>
          <pc:docMk/>
          <pc:sldMk cId="0" sldId="262"/>
        </pc:sldMkLst>
        <pc:spChg chg="mod">
          <ac:chgData name="子茶杯 影" userId="96898e8962300315" providerId="LiveId" clId="{C8D27348-D510-4456-AF6F-8499C1EC78BE}" dt="2024-09-22T15:53:47.259" v="2024" actId="2711"/>
          <ac:spMkLst>
            <pc:docMk/>
            <pc:sldMk cId="0" sldId="262"/>
            <ac:spMk id="1048589" creationId="{00000000-0000-0000-0000-000000000000}"/>
          </ac:spMkLst>
        </pc:spChg>
        <pc:spChg chg="mod">
          <ac:chgData name="子茶杯 影" userId="96898e8962300315" providerId="LiveId" clId="{C8D27348-D510-4456-AF6F-8499C1EC78BE}" dt="2024-09-24T07:23:24.345" v="2495" actId="20577"/>
          <ac:spMkLst>
            <pc:docMk/>
            <pc:sldMk cId="0" sldId="262"/>
            <ac:spMk id="1048590" creationId="{00000000-0000-0000-0000-000000000000}"/>
          </ac:spMkLst>
        </pc:spChg>
      </pc:sldChg>
      <pc:sldChg chg="del mod modShow">
        <pc:chgData name="子茶杯 影" userId="96898e8962300315" providerId="LiveId" clId="{C8D27348-D510-4456-AF6F-8499C1EC78BE}" dt="2024-09-24T07:01:43.547" v="2351" actId="2696"/>
        <pc:sldMkLst>
          <pc:docMk/>
          <pc:sldMk cId="0" sldId="263"/>
        </pc:sldMkLst>
      </pc:sldChg>
      <pc:sldChg chg="modSp new mod">
        <pc:chgData name="子茶杯 影" userId="96898e8962300315" providerId="LiveId" clId="{C8D27348-D510-4456-AF6F-8499C1EC78BE}" dt="2024-09-22T15:40:32.920" v="1870" actId="2711"/>
        <pc:sldMkLst>
          <pc:docMk/>
          <pc:sldMk cId="3833375887" sldId="264"/>
        </pc:sldMkLst>
        <pc:spChg chg="mod">
          <ac:chgData name="子茶杯 影" userId="96898e8962300315" providerId="LiveId" clId="{C8D27348-D510-4456-AF6F-8499C1EC78BE}" dt="2024-09-21T06:37:04.718" v="740" actId="2711"/>
          <ac:spMkLst>
            <pc:docMk/>
            <pc:sldMk cId="3833375887" sldId="264"/>
            <ac:spMk id="2" creationId="{79598482-6E9F-9124-528F-543A9F1EC3E8}"/>
          </ac:spMkLst>
        </pc:spChg>
        <pc:spChg chg="mod">
          <ac:chgData name="子茶杯 影" userId="96898e8962300315" providerId="LiveId" clId="{C8D27348-D510-4456-AF6F-8499C1EC78BE}" dt="2024-09-21T06:36:41.852" v="738" actId="207"/>
          <ac:spMkLst>
            <pc:docMk/>
            <pc:sldMk cId="3833375887" sldId="264"/>
            <ac:spMk id="3" creationId="{CB287210-AF2E-957E-E7C5-18E5CE47125D}"/>
          </ac:spMkLst>
        </pc:spChg>
        <pc:spChg chg="mod">
          <ac:chgData name="子茶杯 影" userId="96898e8962300315" providerId="LiveId" clId="{C8D27348-D510-4456-AF6F-8499C1EC78BE}" dt="2024-09-22T15:40:32.920" v="1870" actId="2711"/>
          <ac:spMkLst>
            <pc:docMk/>
            <pc:sldMk cId="3833375887" sldId="264"/>
            <ac:spMk id="4" creationId="{D4C21B67-ABF2-8764-D2CD-3D7EE93789A4}"/>
          </ac:spMkLst>
        </pc:spChg>
        <pc:spChg chg="mod">
          <ac:chgData name="子茶杯 影" userId="96898e8962300315" providerId="LiveId" clId="{C8D27348-D510-4456-AF6F-8499C1EC78BE}" dt="2024-09-21T06:37:59.790" v="754" actId="20577"/>
          <ac:spMkLst>
            <pc:docMk/>
            <pc:sldMk cId="3833375887" sldId="264"/>
            <ac:spMk id="5" creationId="{6DD61B6B-FE41-1C22-44F7-031DF4C2DED0}"/>
          </ac:spMkLst>
        </pc:spChg>
        <pc:spChg chg="mod">
          <ac:chgData name="子茶杯 影" userId="96898e8962300315" providerId="LiveId" clId="{C8D27348-D510-4456-AF6F-8499C1EC78BE}" dt="2024-09-22T15:40:32.920" v="1870" actId="2711"/>
          <ac:spMkLst>
            <pc:docMk/>
            <pc:sldMk cId="3833375887" sldId="264"/>
            <ac:spMk id="6" creationId="{690AB8DD-C396-819E-102E-B5B1C3B3DFEC}"/>
          </ac:spMkLst>
        </pc:spChg>
      </pc:sldChg>
      <pc:sldChg chg="del">
        <pc:chgData name="子茶杯 影" userId="96898e8962300315" providerId="LiveId" clId="{C8D27348-D510-4456-AF6F-8499C1EC78BE}" dt="2024-09-20T12:42:02.463" v="28" actId="2696"/>
        <pc:sldMkLst>
          <pc:docMk/>
          <pc:sldMk cId="4287224213" sldId="264"/>
        </pc:sldMkLst>
      </pc:sldChg>
      <pc:sldChg chg="del">
        <pc:chgData name="子茶杯 影" userId="96898e8962300315" providerId="LiveId" clId="{C8D27348-D510-4456-AF6F-8499C1EC78BE}" dt="2024-09-20T12:41:52.177" v="27" actId="2696"/>
        <pc:sldMkLst>
          <pc:docMk/>
          <pc:sldMk cId="1360869759" sldId="265"/>
        </pc:sldMkLst>
      </pc:sldChg>
      <pc:sldChg chg="addSp modSp add mod">
        <pc:chgData name="子茶杯 影" userId="96898e8962300315" providerId="LiveId" clId="{C8D27348-D510-4456-AF6F-8499C1EC78BE}" dt="2024-09-24T07:34:46.031" v="2739" actId="255"/>
        <pc:sldMkLst>
          <pc:docMk/>
          <pc:sldMk cId="4164769567" sldId="265"/>
        </pc:sldMkLst>
        <pc:spChg chg="mod">
          <ac:chgData name="子茶杯 影" userId="96898e8962300315" providerId="LiveId" clId="{C8D27348-D510-4456-AF6F-8499C1EC78BE}" dt="2024-09-21T06:38:25.005" v="761" actId="20577"/>
          <ac:spMkLst>
            <pc:docMk/>
            <pc:sldMk cId="4164769567" sldId="265"/>
            <ac:spMk id="2" creationId="{79598482-6E9F-9124-528F-543A9F1EC3E8}"/>
          </ac:spMkLst>
        </pc:spChg>
        <pc:spChg chg="mod">
          <ac:chgData name="子茶杯 影" userId="96898e8962300315" providerId="LiveId" clId="{C8D27348-D510-4456-AF6F-8499C1EC78BE}" dt="2024-09-24T07:34:46.031" v="2739" actId="255"/>
          <ac:spMkLst>
            <pc:docMk/>
            <pc:sldMk cId="4164769567" sldId="265"/>
            <ac:spMk id="4" creationId="{D4C21B67-ABF2-8764-D2CD-3D7EE93789A4}"/>
          </ac:spMkLst>
        </pc:spChg>
        <pc:spChg chg="mod">
          <ac:chgData name="子茶杯 影" userId="96898e8962300315" providerId="LiveId" clId="{C8D27348-D510-4456-AF6F-8499C1EC78BE}" dt="2024-09-24T07:34:46.031" v="2739" actId="255"/>
          <ac:spMkLst>
            <pc:docMk/>
            <pc:sldMk cId="4164769567" sldId="265"/>
            <ac:spMk id="6" creationId="{690AB8DD-C396-819E-102E-B5B1C3B3DFEC}"/>
          </ac:spMkLst>
        </pc:spChg>
        <pc:spChg chg="add mod">
          <ac:chgData name="子茶杯 影" userId="96898e8962300315" providerId="LiveId" clId="{C8D27348-D510-4456-AF6F-8499C1EC78BE}" dt="2024-09-22T15:40:39.283" v="1874" actId="571"/>
          <ac:spMkLst>
            <pc:docMk/>
            <pc:sldMk cId="4164769567" sldId="265"/>
            <ac:spMk id="7" creationId="{AB6B80D9-1C6F-9060-10BF-0844287205CC}"/>
          </ac:spMkLst>
        </pc:spChg>
      </pc:sldChg>
      <pc:sldChg chg="addSp delSp modSp new mod">
        <pc:chgData name="子茶杯 影" userId="96898e8962300315" providerId="LiveId" clId="{C8D27348-D510-4456-AF6F-8499C1EC78BE}" dt="2024-09-22T15:41:31.398" v="1891" actId="27636"/>
        <pc:sldMkLst>
          <pc:docMk/>
          <pc:sldMk cId="2575650296" sldId="266"/>
        </pc:sldMkLst>
        <pc:spChg chg="mod">
          <ac:chgData name="子茶杯 影" userId="96898e8962300315" providerId="LiveId" clId="{C8D27348-D510-4456-AF6F-8499C1EC78BE}" dt="2024-09-21T07:15:33.057" v="854" actId="2711"/>
          <ac:spMkLst>
            <pc:docMk/>
            <pc:sldMk cId="2575650296" sldId="266"/>
            <ac:spMk id="2" creationId="{8C972AAF-777C-15EF-EBDD-7418F2B40DC1}"/>
          </ac:spMkLst>
        </pc:spChg>
        <pc:spChg chg="add del mod">
          <ac:chgData name="子茶杯 影" userId="96898e8962300315" providerId="LiveId" clId="{C8D27348-D510-4456-AF6F-8499C1EC78BE}" dt="2024-09-22T15:41:31.398" v="1891" actId="27636"/>
          <ac:spMkLst>
            <pc:docMk/>
            <pc:sldMk cId="2575650296" sldId="266"/>
            <ac:spMk id="3" creationId="{E5272311-E086-9533-25CC-8F23977338B7}"/>
          </ac:spMkLst>
        </pc:spChg>
        <pc:spChg chg="add mod">
          <ac:chgData name="子茶杯 影" userId="96898e8962300315" providerId="LiveId" clId="{C8D27348-D510-4456-AF6F-8499C1EC78BE}" dt="2024-09-22T15:41:13.111" v="1884" actId="571"/>
          <ac:spMkLst>
            <pc:docMk/>
            <pc:sldMk cId="2575650296" sldId="266"/>
            <ac:spMk id="4" creationId="{B1326176-033B-A8B3-935B-37B5D668AF2F}"/>
          </ac:spMkLst>
        </pc:spChg>
        <pc:spChg chg="add mod">
          <ac:chgData name="子茶杯 影" userId="96898e8962300315" providerId="LiveId" clId="{C8D27348-D510-4456-AF6F-8499C1EC78BE}" dt="2024-09-21T07:16:00.822" v="860"/>
          <ac:spMkLst>
            <pc:docMk/>
            <pc:sldMk cId="2575650296" sldId="266"/>
            <ac:spMk id="4" creationId="{F6489F5F-4DBD-DF30-E44C-732E4715D6BF}"/>
          </ac:spMkLst>
        </pc:spChg>
      </pc:sldChg>
      <pc:sldChg chg="del">
        <pc:chgData name="子茶杯 影" userId="96898e8962300315" providerId="LiveId" clId="{C8D27348-D510-4456-AF6F-8499C1EC78BE}" dt="2024-09-20T12:42:14.552" v="32" actId="47"/>
        <pc:sldMkLst>
          <pc:docMk/>
          <pc:sldMk cId="2493511784" sldId="267"/>
        </pc:sldMkLst>
      </pc:sldChg>
      <pc:sldChg chg="addSp delSp modSp add mod">
        <pc:chgData name="子茶杯 影" userId="96898e8962300315" providerId="LiveId" clId="{C8D27348-D510-4456-AF6F-8499C1EC78BE}" dt="2024-09-22T15:42:03.502" v="1898" actId="255"/>
        <pc:sldMkLst>
          <pc:docMk/>
          <pc:sldMk cId="4171965119" sldId="267"/>
        </pc:sldMkLst>
        <pc:spChg chg="mod">
          <ac:chgData name="子茶杯 影" userId="96898e8962300315" providerId="LiveId" clId="{C8D27348-D510-4456-AF6F-8499C1EC78BE}" dt="2024-09-21T07:17:51.587" v="904" actId="20577"/>
          <ac:spMkLst>
            <pc:docMk/>
            <pc:sldMk cId="4171965119" sldId="267"/>
            <ac:spMk id="2" creationId="{8C972AAF-777C-15EF-EBDD-7418F2B40DC1}"/>
          </ac:spMkLst>
        </pc:spChg>
        <pc:spChg chg="add del mod">
          <ac:chgData name="子茶杯 影" userId="96898e8962300315" providerId="LiveId" clId="{C8D27348-D510-4456-AF6F-8499C1EC78BE}" dt="2024-09-22T15:42:03.502" v="1898" actId="255"/>
          <ac:spMkLst>
            <pc:docMk/>
            <pc:sldMk cId="4171965119" sldId="267"/>
            <ac:spMk id="3" creationId="{E5272311-E086-9533-25CC-8F23977338B7}"/>
          </ac:spMkLst>
        </pc:spChg>
        <pc:spChg chg="add mod">
          <ac:chgData name="子茶杯 影" userId="96898e8962300315" providerId="LiveId" clId="{C8D27348-D510-4456-AF6F-8499C1EC78BE}" dt="2024-09-22T15:41:47.262" v="1893" actId="571"/>
          <ac:spMkLst>
            <pc:docMk/>
            <pc:sldMk cId="4171965119" sldId="267"/>
            <ac:spMk id="4" creationId="{47D80A23-4386-2160-96CF-6F1ABB7AA962}"/>
          </ac:spMkLst>
        </pc:spChg>
        <pc:spChg chg="add">
          <ac:chgData name="子茶杯 影" userId="96898e8962300315" providerId="LiveId" clId="{C8D27348-D510-4456-AF6F-8499C1EC78BE}" dt="2024-09-21T07:18:10.903" v="905"/>
          <ac:spMkLst>
            <pc:docMk/>
            <pc:sldMk cId="4171965119" sldId="267"/>
            <ac:spMk id="4" creationId="{956F372E-F0F4-FD14-80AD-C2EB228E6439}"/>
          </ac:spMkLst>
        </pc:spChg>
        <pc:spChg chg="add">
          <ac:chgData name="子茶杯 影" userId="96898e8962300315" providerId="LiveId" clId="{C8D27348-D510-4456-AF6F-8499C1EC78BE}" dt="2024-09-21T07:18:23.644" v="906"/>
          <ac:spMkLst>
            <pc:docMk/>
            <pc:sldMk cId="4171965119" sldId="267"/>
            <ac:spMk id="5" creationId="{5BD70A7C-3C1B-1351-751C-F1B3556A7372}"/>
          </ac:spMkLst>
        </pc:spChg>
        <pc:spChg chg="add mod">
          <ac:chgData name="子茶杯 影" userId="96898e8962300315" providerId="LiveId" clId="{C8D27348-D510-4456-AF6F-8499C1EC78BE}" dt="2024-09-21T07:18:49.579" v="914"/>
          <ac:spMkLst>
            <pc:docMk/>
            <pc:sldMk cId="4171965119" sldId="267"/>
            <ac:spMk id="6" creationId="{18B756F9-0D27-A2F8-1D8D-1D6CB4FDC671}"/>
          </ac:spMkLst>
        </pc:spChg>
      </pc:sldChg>
      <pc:sldChg chg="del">
        <pc:chgData name="子茶杯 影" userId="96898e8962300315" providerId="LiveId" clId="{C8D27348-D510-4456-AF6F-8499C1EC78BE}" dt="2024-09-20T12:42:15.410" v="33" actId="47"/>
        <pc:sldMkLst>
          <pc:docMk/>
          <pc:sldMk cId="227872269" sldId="268"/>
        </pc:sldMkLst>
      </pc:sldChg>
      <pc:sldChg chg="addSp delSp modSp new mod">
        <pc:chgData name="子茶杯 影" userId="96898e8962300315" providerId="LiveId" clId="{C8D27348-D510-4456-AF6F-8499C1EC78BE}" dt="2024-09-22T06:46:38.511" v="1099" actId="20577"/>
        <pc:sldMkLst>
          <pc:docMk/>
          <pc:sldMk cId="2824577373" sldId="268"/>
        </pc:sldMkLst>
        <pc:spChg chg="mod">
          <ac:chgData name="子茶杯 影" userId="96898e8962300315" providerId="LiveId" clId="{C8D27348-D510-4456-AF6F-8499C1EC78BE}" dt="2024-09-22T06:46:38.511" v="1099" actId="20577"/>
          <ac:spMkLst>
            <pc:docMk/>
            <pc:sldMk cId="2824577373" sldId="268"/>
            <ac:spMk id="2" creationId="{2BFBF0F3-D63E-B079-CF14-31AC8D91BEFA}"/>
          </ac:spMkLst>
        </pc:spChg>
        <pc:spChg chg="del">
          <ac:chgData name="子茶杯 影" userId="96898e8962300315" providerId="LiveId" clId="{C8D27348-D510-4456-AF6F-8499C1EC78BE}" dt="2024-09-21T07:55:38.172" v="979" actId="931"/>
          <ac:spMkLst>
            <pc:docMk/>
            <pc:sldMk cId="2824577373" sldId="268"/>
            <ac:spMk id="3" creationId="{159139CC-0D1F-4496-3012-6E7199CE49E8}"/>
          </ac:spMkLst>
        </pc:spChg>
        <pc:spChg chg="add del mod">
          <ac:chgData name="子茶杯 影" userId="96898e8962300315" providerId="LiveId" clId="{C8D27348-D510-4456-AF6F-8499C1EC78BE}" dt="2024-09-22T06:44:53.422" v="1023" actId="931"/>
          <ac:spMkLst>
            <pc:docMk/>
            <pc:sldMk cId="2824577373" sldId="268"/>
            <ac:spMk id="4" creationId="{3012980C-8F27-DEDB-5476-C683C7E0170B}"/>
          </ac:spMkLst>
        </pc:spChg>
        <pc:picChg chg="add del mod">
          <ac:chgData name="子茶杯 影" userId="96898e8962300315" providerId="LiveId" clId="{C8D27348-D510-4456-AF6F-8499C1EC78BE}" dt="2024-09-22T06:44:42.826" v="1021" actId="478"/>
          <ac:picMkLst>
            <pc:docMk/>
            <pc:sldMk cId="2824577373" sldId="268"/>
            <ac:picMk id="5" creationId="{7F97427A-DA1C-2ACC-678E-94005591DCC5}"/>
          </ac:picMkLst>
        </pc:picChg>
        <pc:picChg chg="add del mod">
          <ac:chgData name="子茶杯 影" userId="96898e8962300315" providerId="LiveId" clId="{C8D27348-D510-4456-AF6F-8499C1EC78BE}" dt="2024-09-21T08:11:36.077" v="1008" actId="478"/>
          <ac:picMkLst>
            <pc:docMk/>
            <pc:sldMk cId="2824577373" sldId="268"/>
            <ac:picMk id="7" creationId="{C1AD224A-4EF3-E7C0-5C74-0D597BFA9C53}"/>
          </ac:picMkLst>
        </pc:picChg>
        <pc:picChg chg="add mod ord">
          <ac:chgData name="子茶杯 影" userId="96898e8962300315" providerId="LiveId" clId="{C8D27348-D510-4456-AF6F-8499C1EC78BE}" dt="2024-09-22T06:45:59.077" v="1096" actId="167"/>
          <ac:picMkLst>
            <pc:docMk/>
            <pc:sldMk cId="2824577373" sldId="268"/>
            <ac:picMk id="7" creationId="{F8199FBD-8A3D-C4E7-E78E-5B5F788BD0A0}"/>
          </ac:picMkLst>
        </pc:picChg>
        <pc:picChg chg="add del mod">
          <ac:chgData name="子茶杯 影" userId="96898e8962300315" providerId="LiveId" clId="{C8D27348-D510-4456-AF6F-8499C1EC78BE}" dt="2024-09-22T06:44:43.896" v="1022" actId="478"/>
          <ac:picMkLst>
            <pc:docMk/>
            <pc:sldMk cId="2824577373" sldId="268"/>
            <ac:picMk id="9" creationId="{269E9989-6625-A776-4752-74A5CA26AC40}"/>
          </ac:picMkLst>
        </pc:picChg>
        <pc:picChg chg="add del mod">
          <ac:chgData name="子茶杯 影" userId="96898e8962300315" providerId="LiveId" clId="{C8D27348-D510-4456-AF6F-8499C1EC78BE}" dt="2024-09-22T06:44:42.826" v="1021" actId="478"/>
          <ac:picMkLst>
            <pc:docMk/>
            <pc:sldMk cId="2824577373" sldId="268"/>
            <ac:picMk id="11" creationId="{668CF34F-C4D6-D9A3-23AD-07D1AC9D1DA7}"/>
          </ac:picMkLst>
        </pc:picChg>
      </pc:sldChg>
      <pc:sldChg chg="addSp modSp new mod">
        <pc:chgData name="子茶杯 影" userId="96898e8962300315" providerId="LiveId" clId="{C8D27348-D510-4456-AF6F-8499C1EC78BE}" dt="2024-09-22T15:51:18.668" v="1960" actId="1076"/>
        <pc:sldMkLst>
          <pc:docMk/>
          <pc:sldMk cId="1281702889" sldId="269"/>
        </pc:sldMkLst>
        <pc:spChg chg="mod">
          <ac:chgData name="子茶杯 影" userId="96898e8962300315" providerId="LiveId" clId="{C8D27348-D510-4456-AF6F-8499C1EC78BE}" dt="2024-09-22T15:44:46.246" v="1931" actId="255"/>
          <ac:spMkLst>
            <pc:docMk/>
            <pc:sldMk cId="1281702889" sldId="269"/>
            <ac:spMk id="2" creationId="{AE72F6B5-73D4-E448-60C1-E969186A1A95}"/>
          </ac:spMkLst>
        </pc:spChg>
        <pc:spChg chg="mod">
          <ac:chgData name="子茶杯 影" userId="96898e8962300315" providerId="LiveId" clId="{C8D27348-D510-4456-AF6F-8499C1EC78BE}" dt="2024-09-22T15:39:16.434" v="1868"/>
          <ac:spMkLst>
            <pc:docMk/>
            <pc:sldMk cId="1281702889" sldId="269"/>
            <ac:spMk id="3" creationId="{8EF65014-F9B1-B223-3745-7630CF88C850}"/>
          </ac:spMkLst>
        </pc:spChg>
        <pc:spChg chg="mod">
          <ac:chgData name="子茶杯 影" userId="96898e8962300315" providerId="LiveId" clId="{C8D27348-D510-4456-AF6F-8499C1EC78BE}" dt="2024-09-22T15:39:14.518" v="1867" actId="207"/>
          <ac:spMkLst>
            <pc:docMk/>
            <pc:sldMk cId="1281702889" sldId="269"/>
            <ac:spMk id="4" creationId="{50C9AFC0-0CA7-0423-4A69-8FE806632DCF}"/>
          </ac:spMkLst>
        </pc:spChg>
        <pc:spChg chg="add mod">
          <ac:chgData name="子茶杯 影" userId="96898e8962300315" providerId="LiveId" clId="{C8D27348-D510-4456-AF6F-8499C1EC78BE}" dt="2024-09-22T15:45:43.974" v="1948" actId="14100"/>
          <ac:spMkLst>
            <pc:docMk/>
            <pc:sldMk cId="1281702889" sldId="269"/>
            <ac:spMk id="5" creationId="{3FF1632A-30E7-5E2F-369F-D43BDFDFF954}"/>
          </ac:spMkLst>
        </pc:spChg>
        <pc:picChg chg="add mod">
          <ac:chgData name="子茶杯 影" userId="96898e8962300315" providerId="LiveId" clId="{C8D27348-D510-4456-AF6F-8499C1EC78BE}" dt="2024-09-22T15:51:18.668" v="1960" actId="1076"/>
          <ac:picMkLst>
            <pc:docMk/>
            <pc:sldMk cId="1281702889" sldId="269"/>
            <ac:picMk id="7" creationId="{8799A988-316F-E346-3618-188CA1B17844}"/>
          </ac:picMkLst>
        </pc:picChg>
        <pc:picChg chg="add mod">
          <ac:chgData name="子茶杯 影" userId="96898e8962300315" providerId="LiveId" clId="{C8D27348-D510-4456-AF6F-8499C1EC78BE}" dt="2024-09-22T15:51:11.093" v="1958" actId="1076"/>
          <ac:picMkLst>
            <pc:docMk/>
            <pc:sldMk cId="1281702889" sldId="269"/>
            <ac:picMk id="9" creationId="{406C6EC3-3740-C326-90EE-DCBDE91C7A7F}"/>
          </ac:picMkLst>
        </pc:picChg>
      </pc:sldChg>
      <pc:sldChg chg="del ord">
        <pc:chgData name="子茶杯 影" userId="96898e8962300315" providerId="LiveId" clId="{C8D27348-D510-4456-AF6F-8499C1EC78BE}" dt="2024-09-20T12:42:16.095" v="34" actId="47"/>
        <pc:sldMkLst>
          <pc:docMk/>
          <pc:sldMk cId="3760438392" sldId="269"/>
        </pc:sldMkLst>
      </pc:sldChg>
      <pc:sldChg chg="addSp delSp modSp mod">
        <pc:chgData name="子茶杯 影" userId="96898e8962300315" providerId="LiveId" clId="{C8D27348-D510-4456-AF6F-8499C1EC78BE}" dt="2024-09-24T06:35:10.874" v="2305"/>
        <pc:sldMkLst>
          <pc:docMk/>
          <pc:sldMk cId="2748955589" sldId="271"/>
        </pc:sldMkLst>
        <pc:spChg chg="mod">
          <ac:chgData name="子茶杯 影" userId="96898e8962300315" providerId="LiveId" clId="{C8D27348-D510-4456-AF6F-8499C1EC78BE}" dt="2024-09-24T06:35:10.874" v="2305"/>
          <ac:spMkLst>
            <pc:docMk/>
            <pc:sldMk cId="2748955589" sldId="271"/>
            <ac:spMk id="3" creationId="{8EF65014-F9B1-B223-3745-7630CF88C850}"/>
          </ac:spMkLst>
        </pc:spChg>
        <pc:spChg chg="mod">
          <ac:chgData name="子茶杯 影" userId="96898e8962300315" providerId="LiveId" clId="{C8D27348-D510-4456-AF6F-8499C1EC78BE}" dt="2024-09-24T06:30:07.858" v="2269" actId="14100"/>
          <ac:spMkLst>
            <pc:docMk/>
            <pc:sldMk cId="2748955589" sldId="271"/>
            <ac:spMk id="4" creationId="{50C9AFC0-0CA7-0423-4A69-8FE806632DCF}"/>
          </ac:spMkLst>
        </pc:spChg>
        <pc:picChg chg="add del mod">
          <ac:chgData name="子茶杯 影" userId="96898e8962300315" providerId="LiveId" clId="{C8D27348-D510-4456-AF6F-8499C1EC78BE}" dt="2024-09-24T06:31:52.919" v="2273" actId="478"/>
          <ac:picMkLst>
            <pc:docMk/>
            <pc:sldMk cId="2748955589" sldId="271"/>
            <ac:picMk id="7" creationId="{47C7E0C7-AE9F-D4F4-69D5-7A2170A35100}"/>
          </ac:picMkLst>
        </pc:picChg>
        <pc:picChg chg="add del mod modCrop">
          <ac:chgData name="子茶杯 影" userId="96898e8962300315" providerId="LiveId" clId="{C8D27348-D510-4456-AF6F-8499C1EC78BE}" dt="2024-09-24T06:32:31.491" v="2281" actId="478"/>
          <ac:picMkLst>
            <pc:docMk/>
            <pc:sldMk cId="2748955589" sldId="271"/>
            <ac:picMk id="9" creationId="{E97D3666-C8EA-0577-2BF0-200CA34ADB7F}"/>
          </ac:picMkLst>
        </pc:picChg>
        <pc:picChg chg="add mod">
          <ac:chgData name="子茶杯 影" userId="96898e8962300315" providerId="LiveId" clId="{C8D27348-D510-4456-AF6F-8499C1EC78BE}" dt="2024-09-24T06:33:07.791" v="2287" actId="1076"/>
          <ac:picMkLst>
            <pc:docMk/>
            <pc:sldMk cId="2748955589" sldId="271"/>
            <ac:picMk id="11" creationId="{5AB19DFD-5235-C5B9-BC7B-A09386A45FE6}"/>
          </ac:picMkLst>
        </pc:picChg>
      </pc:sldChg>
      <pc:sldChg chg="delSp modSp add del mod">
        <pc:chgData name="子茶杯 影" userId="96898e8962300315" providerId="LiveId" clId="{C8D27348-D510-4456-AF6F-8499C1EC78BE}" dt="2024-09-24T07:07:05.707" v="2387" actId="2696"/>
        <pc:sldMkLst>
          <pc:docMk/>
          <pc:sldMk cId="1840547635" sldId="272"/>
        </pc:sldMkLst>
        <pc:spChg chg="mod">
          <ac:chgData name="子茶杯 影" userId="96898e8962300315" providerId="LiveId" clId="{C8D27348-D510-4456-AF6F-8499C1EC78BE}" dt="2024-09-24T07:06:13.375" v="2361" actId="21"/>
          <ac:spMkLst>
            <pc:docMk/>
            <pc:sldMk cId="1840547635" sldId="272"/>
            <ac:spMk id="2" creationId="{AE72F6B5-73D4-E448-60C1-E969186A1A95}"/>
          </ac:spMkLst>
        </pc:spChg>
        <pc:spChg chg="del mod">
          <ac:chgData name="子茶杯 影" userId="96898e8962300315" providerId="LiveId" clId="{C8D27348-D510-4456-AF6F-8499C1EC78BE}" dt="2024-09-24T07:06:27.084" v="2375"/>
          <ac:spMkLst>
            <pc:docMk/>
            <pc:sldMk cId="1840547635" sldId="272"/>
            <ac:spMk id="5" creationId="{3FF1632A-30E7-5E2F-369F-D43BDFDFF954}"/>
          </ac:spMkLst>
        </pc:spChg>
        <pc:picChg chg="del">
          <ac:chgData name="子茶杯 影" userId="96898e8962300315" providerId="LiveId" clId="{C8D27348-D510-4456-AF6F-8499C1EC78BE}" dt="2024-09-24T07:03:06.209" v="2359" actId="478"/>
          <ac:picMkLst>
            <pc:docMk/>
            <pc:sldMk cId="1840547635" sldId="272"/>
            <ac:picMk id="11" creationId="{5AB19DFD-5235-C5B9-BC7B-A09386A45FE6}"/>
          </ac:picMkLst>
        </pc:picChg>
      </pc:sldChg>
      <pc:sldChg chg="addSp delSp modSp new mod">
        <pc:chgData name="子茶杯 影" userId="96898e8962300315" providerId="LiveId" clId="{C8D27348-D510-4456-AF6F-8499C1EC78BE}" dt="2024-09-24T07:14:16.977" v="2448" actId="1076"/>
        <pc:sldMkLst>
          <pc:docMk/>
          <pc:sldMk cId="3826860334" sldId="273"/>
        </pc:sldMkLst>
        <pc:spChg chg="mod">
          <ac:chgData name="子茶杯 影" userId="96898e8962300315" providerId="LiveId" clId="{C8D27348-D510-4456-AF6F-8499C1EC78BE}" dt="2024-09-24T07:06:19.828" v="2372"/>
          <ac:spMkLst>
            <pc:docMk/>
            <pc:sldMk cId="3826860334" sldId="273"/>
            <ac:spMk id="2" creationId="{E835816F-5470-4017-181B-05716F5309A2}"/>
          </ac:spMkLst>
        </pc:spChg>
        <pc:spChg chg="mod">
          <ac:chgData name="子茶杯 影" userId="96898e8962300315" providerId="LiveId" clId="{C8D27348-D510-4456-AF6F-8499C1EC78BE}" dt="2024-09-24T07:06:28.833" v="2376"/>
          <ac:spMkLst>
            <pc:docMk/>
            <pc:sldMk cId="3826860334" sldId="273"/>
            <ac:spMk id="3" creationId="{AD13AC76-8B30-4CAF-0E38-851CF6CEEEFA}"/>
          </ac:spMkLst>
        </pc:spChg>
        <pc:spChg chg="mod">
          <ac:chgData name="子茶杯 影" userId="96898e8962300315" providerId="LiveId" clId="{C8D27348-D510-4456-AF6F-8499C1EC78BE}" dt="2024-09-24T07:12:50.264" v="2439" actId="20577"/>
          <ac:spMkLst>
            <pc:docMk/>
            <pc:sldMk cId="3826860334" sldId="273"/>
            <ac:spMk id="4" creationId="{9915D712-09E1-E611-96D6-1991DA927AE9}"/>
          </ac:spMkLst>
        </pc:spChg>
        <pc:spChg chg="mod">
          <ac:chgData name="子茶杯 影" userId="96898e8962300315" providerId="LiveId" clId="{C8D27348-D510-4456-AF6F-8499C1EC78BE}" dt="2024-09-24T07:06:48.963" v="2383" actId="20577"/>
          <ac:spMkLst>
            <pc:docMk/>
            <pc:sldMk cId="3826860334" sldId="273"/>
            <ac:spMk id="5" creationId="{8AEE92CE-D20F-70D1-0A0C-5C5EA2D5DD6A}"/>
          </ac:spMkLst>
        </pc:spChg>
        <pc:spChg chg="del mod">
          <ac:chgData name="子茶杯 影" userId="96898e8962300315" providerId="LiveId" clId="{C8D27348-D510-4456-AF6F-8499C1EC78BE}" dt="2024-09-24T07:10:18.219" v="2415" actId="931"/>
          <ac:spMkLst>
            <pc:docMk/>
            <pc:sldMk cId="3826860334" sldId="273"/>
            <ac:spMk id="6" creationId="{A82A86D4-E320-7D28-7BBF-11EDCD207952}"/>
          </ac:spMkLst>
        </pc:spChg>
        <pc:spChg chg="add mod">
          <ac:chgData name="子茶杯 影" userId="96898e8962300315" providerId="LiveId" clId="{C8D27348-D510-4456-AF6F-8499C1EC78BE}" dt="2024-09-24T07:10:54.681" v="2423" actId="20577"/>
          <ac:spMkLst>
            <pc:docMk/>
            <pc:sldMk cId="3826860334" sldId="273"/>
            <ac:spMk id="11" creationId="{78C13657-6F22-90DB-B17C-135351963D20}"/>
          </ac:spMkLst>
        </pc:spChg>
        <pc:spChg chg="add del">
          <ac:chgData name="子茶杯 影" userId="96898e8962300315" providerId="LiveId" clId="{C8D27348-D510-4456-AF6F-8499C1EC78BE}" dt="2024-09-24T07:11:27.543" v="2425" actId="22"/>
          <ac:spMkLst>
            <pc:docMk/>
            <pc:sldMk cId="3826860334" sldId="273"/>
            <ac:spMk id="13" creationId="{B53EAFC4-C0D7-159F-F4E7-AED296C4C61A}"/>
          </ac:spMkLst>
        </pc:spChg>
        <pc:spChg chg="add del mod">
          <ac:chgData name="子茶杯 影" userId="96898e8962300315" providerId="LiveId" clId="{C8D27348-D510-4456-AF6F-8499C1EC78BE}" dt="2024-09-24T07:11:50.722" v="2429" actId="478"/>
          <ac:spMkLst>
            <pc:docMk/>
            <pc:sldMk cId="3826860334" sldId="273"/>
            <ac:spMk id="15" creationId="{E78958C0-589D-983A-C67F-884FA820D449}"/>
          </ac:spMkLst>
        </pc:spChg>
        <pc:spChg chg="add mod">
          <ac:chgData name="子茶杯 影" userId="96898e8962300315" providerId="LiveId" clId="{C8D27348-D510-4456-AF6F-8499C1EC78BE}" dt="2024-09-24T07:12:56.987" v="2442" actId="20577"/>
          <ac:spMkLst>
            <pc:docMk/>
            <pc:sldMk cId="3826860334" sldId="273"/>
            <ac:spMk id="16" creationId="{57A5AA7D-F8B9-DFE1-DDF7-BBB46139077A}"/>
          </ac:spMkLst>
        </pc:spChg>
        <pc:picChg chg="add mod">
          <ac:chgData name="子茶杯 影" userId="96898e8962300315" providerId="LiveId" clId="{C8D27348-D510-4456-AF6F-8499C1EC78BE}" dt="2024-09-24T07:12:53.731" v="2440" actId="14100"/>
          <ac:picMkLst>
            <pc:docMk/>
            <pc:sldMk cId="3826860334" sldId="273"/>
            <ac:picMk id="8" creationId="{6E159882-8FE2-5270-1549-50D8F2176497}"/>
          </ac:picMkLst>
        </pc:picChg>
        <pc:picChg chg="add del">
          <ac:chgData name="子茶杯 影" userId="96898e8962300315" providerId="LiveId" clId="{C8D27348-D510-4456-AF6F-8499C1EC78BE}" dt="2024-09-24T07:10:30.294" v="2420" actId="478"/>
          <ac:picMkLst>
            <pc:docMk/>
            <pc:sldMk cId="3826860334" sldId="273"/>
            <ac:picMk id="10" creationId="{716530CA-F6BA-53E8-1241-84526422A6D1}"/>
          </ac:picMkLst>
        </pc:picChg>
        <pc:picChg chg="add mod">
          <ac:chgData name="子茶杯 影" userId="96898e8962300315" providerId="LiveId" clId="{C8D27348-D510-4456-AF6F-8499C1EC78BE}" dt="2024-09-24T07:14:16.977" v="2448" actId="1076"/>
          <ac:picMkLst>
            <pc:docMk/>
            <pc:sldMk cId="3826860334" sldId="273"/>
            <ac:picMk id="18" creationId="{BD6D7B49-BE21-76AE-0C76-0AF3D0E42595}"/>
          </ac:picMkLst>
        </pc:picChg>
      </pc:sldChg>
      <pc:sldChg chg="modSp add mod">
        <pc:chgData name="子茶杯 影" userId="96898e8962300315" providerId="LiveId" clId="{C8D27348-D510-4456-AF6F-8499C1EC78BE}" dt="2024-09-24T07:07:50.538" v="2405" actId="5793"/>
        <pc:sldMkLst>
          <pc:docMk/>
          <pc:sldMk cId="3592260701" sldId="274"/>
        </pc:sldMkLst>
        <pc:spChg chg="mod">
          <ac:chgData name="子茶杯 影" userId="96898e8962300315" providerId="LiveId" clId="{C8D27348-D510-4456-AF6F-8499C1EC78BE}" dt="2024-09-24T07:07:23.420" v="2393"/>
          <ac:spMkLst>
            <pc:docMk/>
            <pc:sldMk cId="3592260701" sldId="274"/>
            <ac:spMk id="3" creationId="{AD13AC76-8B30-4CAF-0E38-851CF6CEEEFA}"/>
          </ac:spMkLst>
        </pc:spChg>
        <pc:spChg chg="mod">
          <ac:chgData name="子茶杯 影" userId="96898e8962300315" providerId="LiveId" clId="{C8D27348-D510-4456-AF6F-8499C1EC78BE}" dt="2024-09-24T07:07:40.557" v="2401" actId="20577"/>
          <ac:spMkLst>
            <pc:docMk/>
            <pc:sldMk cId="3592260701" sldId="274"/>
            <ac:spMk id="5" creationId="{8AEE92CE-D20F-70D1-0A0C-5C5EA2D5DD6A}"/>
          </ac:spMkLst>
        </pc:spChg>
        <pc:spChg chg="mod">
          <ac:chgData name="子茶杯 影" userId="96898e8962300315" providerId="LiveId" clId="{C8D27348-D510-4456-AF6F-8499C1EC78BE}" dt="2024-09-24T07:07:50.538" v="2405" actId="5793"/>
          <ac:spMkLst>
            <pc:docMk/>
            <pc:sldMk cId="3592260701" sldId="274"/>
            <ac:spMk id="6" creationId="{A82A86D4-E320-7D28-7BBF-11EDCD207952}"/>
          </ac:spMkLst>
        </pc:spChg>
      </pc:sldChg>
      <pc:sldChg chg="addSp delSp modSp new mod">
        <pc:chgData name="子茶杯 影" userId="96898e8962300315" providerId="LiveId" clId="{C8D27348-D510-4456-AF6F-8499C1EC78BE}" dt="2024-09-24T07:33:26.467" v="2737" actId="20577"/>
        <pc:sldMkLst>
          <pc:docMk/>
          <pc:sldMk cId="4243955081" sldId="275"/>
        </pc:sldMkLst>
        <pc:spChg chg="mod">
          <ac:chgData name="子茶杯 影" userId="96898e8962300315" providerId="LiveId" clId="{C8D27348-D510-4456-AF6F-8499C1EC78BE}" dt="2024-09-24T07:33:18.633" v="2728" actId="20577"/>
          <ac:spMkLst>
            <pc:docMk/>
            <pc:sldMk cId="4243955081" sldId="275"/>
            <ac:spMk id="2" creationId="{F4E105E2-C843-CC3D-61E7-407B33361955}"/>
          </ac:spMkLst>
        </pc:spChg>
        <pc:spChg chg="add del mod">
          <ac:chgData name="子茶杯 影" userId="96898e8962300315" providerId="LiveId" clId="{C8D27348-D510-4456-AF6F-8499C1EC78BE}" dt="2024-09-24T07:28:37.021" v="2535" actId="3680"/>
          <ac:spMkLst>
            <pc:docMk/>
            <pc:sldMk cId="4243955081" sldId="275"/>
            <ac:spMk id="3" creationId="{B163EB28-AF30-D9DF-E182-C90A3A40CF71}"/>
          </ac:spMkLst>
        </pc:spChg>
        <pc:spChg chg="del">
          <ac:chgData name="子茶杯 影" userId="96898e8962300315" providerId="LiveId" clId="{C8D27348-D510-4456-AF6F-8499C1EC78BE}" dt="2024-09-24T07:28:39.991" v="2536" actId="478"/>
          <ac:spMkLst>
            <pc:docMk/>
            <pc:sldMk cId="4243955081" sldId="275"/>
            <ac:spMk id="4" creationId="{61A4EEDF-1496-2F93-4C3A-7EC70D3D6A5F}"/>
          </ac:spMkLst>
        </pc:spChg>
        <pc:graphicFrameChg chg="add del mod ord modGraphic">
          <ac:chgData name="子茶杯 影" userId="96898e8962300315" providerId="LiveId" clId="{C8D27348-D510-4456-AF6F-8499C1EC78BE}" dt="2024-09-24T07:28:17.684" v="2528" actId="3680"/>
          <ac:graphicFrameMkLst>
            <pc:docMk/>
            <pc:sldMk cId="4243955081" sldId="275"/>
            <ac:graphicFrameMk id="5" creationId="{15D0A173-DA22-9BA3-53EC-1E57F4C11333}"/>
          </ac:graphicFrameMkLst>
        </pc:graphicFrameChg>
        <pc:graphicFrameChg chg="add del mod ord modGraphic">
          <ac:chgData name="子茶杯 影" userId="96898e8962300315" providerId="LiveId" clId="{C8D27348-D510-4456-AF6F-8499C1EC78BE}" dt="2024-09-24T07:28:32.685" v="2534" actId="3680"/>
          <ac:graphicFrameMkLst>
            <pc:docMk/>
            <pc:sldMk cId="4243955081" sldId="275"/>
            <ac:graphicFrameMk id="6" creationId="{BFF8FAF7-ECF7-0B08-1509-565606C0C830}"/>
          </ac:graphicFrameMkLst>
        </pc:graphicFrameChg>
        <pc:graphicFrameChg chg="add mod ord modGraphic">
          <ac:chgData name="子茶杯 影" userId="96898e8962300315" providerId="LiveId" clId="{C8D27348-D510-4456-AF6F-8499C1EC78BE}" dt="2024-09-24T07:33:26.467" v="2737" actId="20577"/>
          <ac:graphicFrameMkLst>
            <pc:docMk/>
            <pc:sldMk cId="4243955081" sldId="275"/>
            <ac:graphicFrameMk id="7" creationId="{7E787794-4552-388F-A516-B7071AA12E27}"/>
          </ac:graphicFrameMkLst>
        </pc:graphicFrameChg>
      </pc:sldChg>
    </pc:docChg>
  </pc:docChgLst>
  <pc:docChgLst>
    <pc:chgData name="子茶杯 影" userId="96898e8962300315" providerId="LiveId" clId="{0C0B83A0-652B-4AAC-98DA-33B71901149A}"/>
    <pc:docChg chg="undo redo custSel modSld">
      <pc:chgData name="子茶杯 影" userId="96898e8962300315" providerId="LiveId" clId="{0C0B83A0-652B-4AAC-98DA-33B71901149A}" dt="2024-11-01T16:21:01.970" v="8"/>
      <pc:docMkLst>
        <pc:docMk/>
      </pc:docMkLst>
      <pc:sldChg chg="modSp mod">
        <pc:chgData name="子茶杯 影" userId="96898e8962300315" providerId="LiveId" clId="{0C0B83A0-652B-4AAC-98DA-33B71901149A}" dt="2024-11-01T16:21:01.970" v="8"/>
        <pc:sldMkLst>
          <pc:docMk/>
          <pc:sldMk cId="3592260701" sldId="274"/>
        </pc:sldMkLst>
        <pc:spChg chg="mod">
          <ac:chgData name="子茶杯 影" userId="96898e8962300315" providerId="LiveId" clId="{0C0B83A0-652B-4AAC-98DA-33B71901149A}" dt="2024-11-01T16:21:01.970" v="8"/>
          <ac:spMkLst>
            <pc:docMk/>
            <pc:sldMk cId="3592260701" sldId="274"/>
            <ac:spMk id="6" creationId="{A82A86D4-E320-7D28-7BBF-11EDCD2079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D0CE60-9D96-458F-B93B-54C240FF8A92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7211FFB-2ADA-4370-A953-0892E58B4E20}">
      <dgm:prSet phldrT="[文字]"/>
      <dgm:spPr/>
      <dgm:t>
        <a:bodyPr/>
        <a:lstStyle/>
        <a:p>
          <a:pPr>
            <a:buNone/>
          </a:pPr>
          <a:r>
            <a:rPr lang="zh-TW" altLang="en-US" dirty="0">
              <a:solidFill>
                <a:schemeClr val="bg1"/>
              </a:solidFill>
            </a:rPr>
            <a:t>討論初步設計</a:t>
          </a:r>
          <a:endParaRPr lang="en-US" altLang="zh-TW" dirty="0">
            <a:solidFill>
              <a:schemeClr val="bg1"/>
            </a:solidFill>
          </a:endParaRPr>
        </a:p>
      </dgm:t>
    </dgm:pt>
    <dgm:pt modelId="{CF0F4F2B-B431-452F-9C79-8D404CCF500A}" type="parTrans" cxnId="{A5F89AD1-3E77-4B25-9987-90AEA03076FB}">
      <dgm:prSet/>
      <dgm:spPr/>
      <dgm:t>
        <a:bodyPr/>
        <a:lstStyle/>
        <a:p>
          <a:endParaRPr lang="zh-TW" altLang="en-US"/>
        </a:p>
      </dgm:t>
    </dgm:pt>
    <dgm:pt modelId="{186D147E-4224-4570-99CF-32D7ED7A0AA2}" type="sibTrans" cxnId="{A5F89AD1-3E77-4B25-9987-90AEA03076FB}">
      <dgm:prSet/>
      <dgm:spPr/>
      <dgm:t>
        <a:bodyPr/>
        <a:lstStyle/>
        <a:p>
          <a:endParaRPr lang="zh-TW" altLang="en-US"/>
        </a:p>
      </dgm:t>
    </dgm:pt>
    <dgm:pt modelId="{B35F2BA9-7442-459E-A5E2-2808A0A20085}">
      <dgm:prSet phldrT="[文字]"/>
      <dgm:spPr/>
      <dgm:t>
        <a:bodyPr/>
        <a:lstStyle/>
        <a:p>
          <a:r>
            <a:rPr lang="zh-TW" altLang="en-US" dirty="0"/>
            <a:t>洞洞板初步  測試</a:t>
          </a:r>
        </a:p>
      </dgm:t>
    </dgm:pt>
    <dgm:pt modelId="{B1195B0E-E285-4CFC-BB2A-1A3251B06175}" type="parTrans" cxnId="{B30EC87D-29AD-448B-959F-25A126A7E5D6}">
      <dgm:prSet/>
      <dgm:spPr/>
      <dgm:t>
        <a:bodyPr/>
        <a:lstStyle/>
        <a:p>
          <a:endParaRPr lang="zh-TW" altLang="en-US"/>
        </a:p>
      </dgm:t>
    </dgm:pt>
    <dgm:pt modelId="{DD382646-8D8A-4935-9D45-F2E242A94404}" type="sibTrans" cxnId="{B30EC87D-29AD-448B-959F-25A126A7E5D6}">
      <dgm:prSet/>
      <dgm:spPr/>
      <dgm:t>
        <a:bodyPr/>
        <a:lstStyle/>
        <a:p>
          <a:endParaRPr lang="zh-TW" altLang="en-US"/>
        </a:p>
      </dgm:t>
    </dgm:pt>
    <dgm:pt modelId="{FF87668A-88F0-4124-8E96-221C7D8380B5}">
      <dgm:prSet phldrT="[文字]"/>
      <dgm:spPr/>
      <dgm:t>
        <a:bodyPr/>
        <a:lstStyle/>
        <a:p>
          <a:r>
            <a:rPr lang="zh-TW" altLang="en-US" dirty="0"/>
            <a:t>電腦設計電路</a:t>
          </a:r>
        </a:p>
      </dgm:t>
    </dgm:pt>
    <dgm:pt modelId="{01D82B5A-845C-4A21-863E-7778277A944A}" type="parTrans" cxnId="{C81FC421-03E7-418D-B3A9-866E68ADEC71}">
      <dgm:prSet/>
      <dgm:spPr/>
      <dgm:t>
        <a:bodyPr/>
        <a:lstStyle/>
        <a:p>
          <a:endParaRPr lang="zh-TW" altLang="en-US"/>
        </a:p>
      </dgm:t>
    </dgm:pt>
    <dgm:pt modelId="{6C496994-4BF3-440C-96EE-16D261A06C26}" type="sibTrans" cxnId="{C81FC421-03E7-418D-B3A9-866E68ADEC71}">
      <dgm:prSet/>
      <dgm:spPr/>
      <dgm:t>
        <a:bodyPr/>
        <a:lstStyle/>
        <a:p>
          <a:endParaRPr lang="zh-TW" altLang="en-US"/>
        </a:p>
      </dgm:t>
    </dgm:pt>
    <dgm:pt modelId="{BC2ED5D5-834E-4E9F-AB35-5D7B972F75BB}">
      <dgm:prSet phldrT="[文字]"/>
      <dgm:spPr/>
      <dgm:t>
        <a:bodyPr/>
        <a:lstStyle/>
        <a:p>
          <a:r>
            <a:rPr lang="zh-TW" altLang="en-US" dirty="0"/>
            <a:t>電腦排版迴路</a:t>
          </a:r>
        </a:p>
      </dgm:t>
    </dgm:pt>
    <dgm:pt modelId="{4CBFED44-AFC4-4C16-AF7B-210375D610BB}" type="parTrans" cxnId="{5002DD63-ADA2-49E4-927D-0800CEFF7782}">
      <dgm:prSet/>
      <dgm:spPr/>
      <dgm:t>
        <a:bodyPr/>
        <a:lstStyle/>
        <a:p>
          <a:endParaRPr lang="zh-TW" altLang="en-US"/>
        </a:p>
      </dgm:t>
    </dgm:pt>
    <dgm:pt modelId="{911A49AD-3010-4A0B-99A1-969D480D054C}" type="sibTrans" cxnId="{5002DD63-ADA2-49E4-927D-0800CEFF7782}">
      <dgm:prSet/>
      <dgm:spPr/>
      <dgm:t>
        <a:bodyPr/>
        <a:lstStyle/>
        <a:p>
          <a:endParaRPr lang="zh-TW" altLang="en-US"/>
        </a:p>
      </dgm:t>
    </dgm:pt>
    <dgm:pt modelId="{04EE9ABA-DF12-485B-BB34-00983DFC88F2}">
      <dgm:prSet phldrT="[文字]"/>
      <dgm:spPr/>
      <dgm:t>
        <a:bodyPr/>
        <a:lstStyle/>
        <a:p>
          <a:r>
            <a:rPr lang="zh-TW" altLang="en-US" dirty="0"/>
            <a:t>客製化</a:t>
          </a:r>
          <a:r>
            <a:rPr lang="en-US" altLang="zh-TW" dirty="0"/>
            <a:t>PCB</a:t>
          </a:r>
          <a:r>
            <a:rPr lang="zh-TW" altLang="en-US" dirty="0"/>
            <a:t>板</a:t>
          </a:r>
        </a:p>
      </dgm:t>
    </dgm:pt>
    <dgm:pt modelId="{B36F31CB-23E3-4A08-A009-794E98743C41}" type="parTrans" cxnId="{816FE9E9-9499-453D-B367-A97F91D84023}">
      <dgm:prSet/>
      <dgm:spPr/>
      <dgm:t>
        <a:bodyPr/>
        <a:lstStyle/>
        <a:p>
          <a:endParaRPr lang="zh-TW" altLang="en-US"/>
        </a:p>
      </dgm:t>
    </dgm:pt>
    <dgm:pt modelId="{E2C3D6D9-3007-4498-8A21-DC3034EEC68E}" type="sibTrans" cxnId="{816FE9E9-9499-453D-B367-A97F91D84023}">
      <dgm:prSet/>
      <dgm:spPr/>
      <dgm:t>
        <a:bodyPr/>
        <a:lstStyle/>
        <a:p>
          <a:endParaRPr lang="zh-TW" altLang="en-US"/>
        </a:p>
      </dgm:t>
    </dgm:pt>
    <dgm:pt modelId="{073B2DDE-5832-4906-85C4-1FA718AE291C}">
      <dgm:prSet phldrT="[文字]"/>
      <dgm:spPr/>
      <dgm:t>
        <a:bodyPr/>
        <a:lstStyle/>
        <a:p>
          <a:r>
            <a:rPr lang="zh-TW" altLang="en-US" dirty="0"/>
            <a:t>焊接測試調整</a:t>
          </a:r>
        </a:p>
      </dgm:t>
    </dgm:pt>
    <dgm:pt modelId="{5854F095-D83E-4EB0-87FC-CE53FB264A17}" type="parTrans" cxnId="{BF3FECB2-C37A-493F-BB86-08578617FE8F}">
      <dgm:prSet/>
      <dgm:spPr/>
      <dgm:t>
        <a:bodyPr/>
        <a:lstStyle/>
        <a:p>
          <a:endParaRPr lang="zh-TW" altLang="en-US"/>
        </a:p>
      </dgm:t>
    </dgm:pt>
    <dgm:pt modelId="{E2417D52-962B-4719-A1AD-6B03B75794F4}" type="sibTrans" cxnId="{BF3FECB2-C37A-493F-BB86-08578617FE8F}">
      <dgm:prSet/>
      <dgm:spPr/>
      <dgm:t>
        <a:bodyPr/>
        <a:lstStyle/>
        <a:p>
          <a:endParaRPr lang="zh-TW" altLang="en-US"/>
        </a:p>
      </dgm:t>
    </dgm:pt>
    <dgm:pt modelId="{FD93B328-19DC-4135-9C64-110B3478A0E1}" type="pres">
      <dgm:prSet presAssocID="{6BD0CE60-9D96-458F-B93B-54C240FF8A92}" presName="Name0" presStyleCnt="0">
        <dgm:presLayoutVars>
          <dgm:dir/>
          <dgm:resizeHandles val="exact"/>
        </dgm:presLayoutVars>
      </dgm:prSet>
      <dgm:spPr/>
    </dgm:pt>
    <dgm:pt modelId="{BF61B902-5343-45CC-8DA1-A1735992513E}" type="pres">
      <dgm:prSet presAssocID="{47211FFB-2ADA-4370-A953-0892E58B4E20}" presName="node" presStyleLbl="node1" presStyleIdx="0" presStyleCnt="6">
        <dgm:presLayoutVars>
          <dgm:bulletEnabled val="1"/>
        </dgm:presLayoutVars>
      </dgm:prSet>
      <dgm:spPr/>
    </dgm:pt>
    <dgm:pt modelId="{D41406D1-FA8A-4728-9E03-183ABA4A9F1A}" type="pres">
      <dgm:prSet presAssocID="{186D147E-4224-4570-99CF-32D7ED7A0AA2}" presName="sibTrans" presStyleLbl="sibTrans1D1" presStyleIdx="0" presStyleCnt="5"/>
      <dgm:spPr/>
    </dgm:pt>
    <dgm:pt modelId="{5A02BDF3-A8ED-4D3B-A581-F556FDBC60D6}" type="pres">
      <dgm:prSet presAssocID="{186D147E-4224-4570-99CF-32D7ED7A0AA2}" presName="connectorText" presStyleLbl="sibTrans1D1" presStyleIdx="0" presStyleCnt="5"/>
      <dgm:spPr/>
    </dgm:pt>
    <dgm:pt modelId="{6AB31FB0-F802-4E41-982E-11D98E6E87CA}" type="pres">
      <dgm:prSet presAssocID="{B35F2BA9-7442-459E-A5E2-2808A0A20085}" presName="node" presStyleLbl="node1" presStyleIdx="1" presStyleCnt="6">
        <dgm:presLayoutVars>
          <dgm:bulletEnabled val="1"/>
        </dgm:presLayoutVars>
      </dgm:prSet>
      <dgm:spPr/>
    </dgm:pt>
    <dgm:pt modelId="{DE8A691E-6172-4FAC-AF3B-D3826BB9D3DA}" type="pres">
      <dgm:prSet presAssocID="{DD382646-8D8A-4935-9D45-F2E242A94404}" presName="sibTrans" presStyleLbl="sibTrans1D1" presStyleIdx="1" presStyleCnt="5"/>
      <dgm:spPr/>
    </dgm:pt>
    <dgm:pt modelId="{A99BFF9D-5902-4954-B687-70BD70E7CD4E}" type="pres">
      <dgm:prSet presAssocID="{DD382646-8D8A-4935-9D45-F2E242A94404}" presName="connectorText" presStyleLbl="sibTrans1D1" presStyleIdx="1" presStyleCnt="5"/>
      <dgm:spPr/>
    </dgm:pt>
    <dgm:pt modelId="{0EFB2D51-8E2C-4EFD-842D-AD22494C6135}" type="pres">
      <dgm:prSet presAssocID="{FF87668A-88F0-4124-8E96-221C7D8380B5}" presName="node" presStyleLbl="node1" presStyleIdx="2" presStyleCnt="6">
        <dgm:presLayoutVars>
          <dgm:bulletEnabled val="1"/>
        </dgm:presLayoutVars>
      </dgm:prSet>
      <dgm:spPr/>
    </dgm:pt>
    <dgm:pt modelId="{729B4C91-1387-4353-B8BF-C5894DAE1C65}" type="pres">
      <dgm:prSet presAssocID="{6C496994-4BF3-440C-96EE-16D261A06C26}" presName="sibTrans" presStyleLbl="sibTrans1D1" presStyleIdx="2" presStyleCnt="5"/>
      <dgm:spPr/>
    </dgm:pt>
    <dgm:pt modelId="{F4EC90F5-182C-4AE4-9B06-748B9DDFEE0B}" type="pres">
      <dgm:prSet presAssocID="{6C496994-4BF3-440C-96EE-16D261A06C26}" presName="connectorText" presStyleLbl="sibTrans1D1" presStyleIdx="2" presStyleCnt="5"/>
      <dgm:spPr/>
    </dgm:pt>
    <dgm:pt modelId="{895EA361-D196-4054-A4D9-48A320D57A19}" type="pres">
      <dgm:prSet presAssocID="{BC2ED5D5-834E-4E9F-AB35-5D7B972F75BB}" presName="node" presStyleLbl="node1" presStyleIdx="3" presStyleCnt="6">
        <dgm:presLayoutVars>
          <dgm:bulletEnabled val="1"/>
        </dgm:presLayoutVars>
      </dgm:prSet>
      <dgm:spPr/>
    </dgm:pt>
    <dgm:pt modelId="{35D95F45-DA16-4398-839F-9A788864EEE9}" type="pres">
      <dgm:prSet presAssocID="{911A49AD-3010-4A0B-99A1-969D480D054C}" presName="sibTrans" presStyleLbl="sibTrans1D1" presStyleIdx="3" presStyleCnt="5"/>
      <dgm:spPr/>
    </dgm:pt>
    <dgm:pt modelId="{239921A7-A591-4BC6-A401-7E7EE4342066}" type="pres">
      <dgm:prSet presAssocID="{911A49AD-3010-4A0B-99A1-969D480D054C}" presName="connectorText" presStyleLbl="sibTrans1D1" presStyleIdx="3" presStyleCnt="5"/>
      <dgm:spPr/>
    </dgm:pt>
    <dgm:pt modelId="{1F8B1DDC-F8C6-463F-87DC-A9F7CA82A65E}" type="pres">
      <dgm:prSet presAssocID="{04EE9ABA-DF12-485B-BB34-00983DFC88F2}" presName="node" presStyleLbl="node1" presStyleIdx="4" presStyleCnt="6">
        <dgm:presLayoutVars>
          <dgm:bulletEnabled val="1"/>
        </dgm:presLayoutVars>
      </dgm:prSet>
      <dgm:spPr/>
    </dgm:pt>
    <dgm:pt modelId="{D7119948-70D1-4DD3-8F2A-70BCD9071AF1}" type="pres">
      <dgm:prSet presAssocID="{E2C3D6D9-3007-4498-8A21-DC3034EEC68E}" presName="sibTrans" presStyleLbl="sibTrans1D1" presStyleIdx="4" presStyleCnt="5"/>
      <dgm:spPr/>
    </dgm:pt>
    <dgm:pt modelId="{C8238D29-D6E8-4A7E-B63D-D7E5C04EA43B}" type="pres">
      <dgm:prSet presAssocID="{E2C3D6D9-3007-4498-8A21-DC3034EEC68E}" presName="connectorText" presStyleLbl="sibTrans1D1" presStyleIdx="4" presStyleCnt="5"/>
      <dgm:spPr/>
    </dgm:pt>
    <dgm:pt modelId="{B6E85B27-7938-4373-BE44-AAF5C1936CD5}" type="pres">
      <dgm:prSet presAssocID="{073B2DDE-5832-4906-85C4-1FA718AE291C}" presName="node" presStyleLbl="node1" presStyleIdx="5" presStyleCnt="6">
        <dgm:presLayoutVars>
          <dgm:bulletEnabled val="1"/>
        </dgm:presLayoutVars>
      </dgm:prSet>
      <dgm:spPr/>
    </dgm:pt>
  </dgm:ptLst>
  <dgm:cxnLst>
    <dgm:cxn modelId="{D0815513-58C2-40DD-8FFF-4BAFB5DC24D7}" type="presOf" srcId="{B35F2BA9-7442-459E-A5E2-2808A0A20085}" destId="{6AB31FB0-F802-4E41-982E-11D98E6E87CA}" srcOrd="0" destOrd="0" presId="urn:microsoft.com/office/officeart/2005/8/layout/bProcess3"/>
    <dgm:cxn modelId="{B0336B1A-9611-4DC5-8024-78F77F8BCCBB}" type="presOf" srcId="{6C496994-4BF3-440C-96EE-16D261A06C26}" destId="{F4EC90F5-182C-4AE4-9B06-748B9DDFEE0B}" srcOrd="1" destOrd="0" presId="urn:microsoft.com/office/officeart/2005/8/layout/bProcess3"/>
    <dgm:cxn modelId="{383F871F-6B89-4463-A9CD-7A0771EF45E9}" type="presOf" srcId="{BC2ED5D5-834E-4E9F-AB35-5D7B972F75BB}" destId="{895EA361-D196-4054-A4D9-48A320D57A19}" srcOrd="0" destOrd="0" presId="urn:microsoft.com/office/officeart/2005/8/layout/bProcess3"/>
    <dgm:cxn modelId="{C81FC421-03E7-418D-B3A9-866E68ADEC71}" srcId="{6BD0CE60-9D96-458F-B93B-54C240FF8A92}" destId="{FF87668A-88F0-4124-8E96-221C7D8380B5}" srcOrd="2" destOrd="0" parTransId="{01D82B5A-845C-4A21-863E-7778277A944A}" sibTransId="{6C496994-4BF3-440C-96EE-16D261A06C26}"/>
    <dgm:cxn modelId="{9439E121-1BA5-4698-AE9C-76FAFED240C9}" type="presOf" srcId="{186D147E-4224-4570-99CF-32D7ED7A0AA2}" destId="{D41406D1-FA8A-4728-9E03-183ABA4A9F1A}" srcOrd="0" destOrd="0" presId="urn:microsoft.com/office/officeart/2005/8/layout/bProcess3"/>
    <dgm:cxn modelId="{AB6F7C40-D036-468F-A5C9-BE3F8206623D}" type="presOf" srcId="{FF87668A-88F0-4124-8E96-221C7D8380B5}" destId="{0EFB2D51-8E2C-4EFD-842D-AD22494C6135}" srcOrd="0" destOrd="0" presId="urn:microsoft.com/office/officeart/2005/8/layout/bProcess3"/>
    <dgm:cxn modelId="{5002DD63-ADA2-49E4-927D-0800CEFF7782}" srcId="{6BD0CE60-9D96-458F-B93B-54C240FF8A92}" destId="{BC2ED5D5-834E-4E9F-AB35-5D7B972F75BB}" srcOrd="3" destOrd="0" parTransId="{4CBFED44-AFC4-4C16-AF7B-210375D610BB}" sibTransId="{911A49AD-3010-4A0B-99A1-969D480D054C}"/>
    <dgm:cxn modelId="{4E28E44F-EC03-47C6-9037-C77879819214}" type="presOf" srcId="{E2C3D6D9-3007-4498-8A21-DC3034EEC68E}" destId="{C8238D29-D6E8-4A7E-B63D-D7E5C04EA43B}" srcOrd="1" destOrd="0" presId="urn:microsoft.com/office/officeart/2005/8/layout/bProcess3"/>
    <dgm:cxn modelId="{34B46870-F182-4C57-AB98-DEE823873AE6}" type="presOf" srcId="{6C496994-4BF3-440C-96EE-16D261A06C26}" destId="{729B4C91-1387-4353-B8BF-C5894DAE1C65}" srcOrd="0" destOrd="0" presId="urn:microsoft.com/office/officeart/2005/8/layout/bProcess3"/>
    <dgm:cxn modelId="{B30EC87D-29AD-448B-959F-25A126A7E5D6}" srcId="{6BD0CE60-9D96-458F-B93B-54C240FF8A92}" destId="{B35F2BA9-7442-459E-A5E2-2808A0A20085}" srcOrd="1" destOrd="0" parTransId="{B1195B0E-E285-4CFC-BB2A-1A3251B06175}" sibTransId="{DD382646-8D8A-4935-9D45-F2E242A94404}"/>
    <dgm:cxn modelId="{8A5F297E-0B77-4CC9-A967-10AF08A22CE8}" type="presOf" srcId="{DD382646-8D8A-4935-9D45-F2E242A94404}" destId="{A99BFF9D-5902-4954-B687-70BD70E7CD4E}" srcOrd="1" destOrd="0" presId="urn:microsoft.com/office/officeart/2005/8/layout/bProcess3"/>
    <dgm:cxn modelId="{11943A8A-80C7-49D1-9EB7-F50EC62E19A7}" type="presOf" srcId="{E2C3D6D9-3007-4498-8A21-DC3034EEC68E}" destId="{D7119948-70D1-4DD3-8F2A-70BCD9071AF1}" srcOrd="0" destOrd="0" presId="urn:microsoft.com/office/officeart/2005/8/layout/bProcess3"/>
    <dgm:cxn modelId="{AA4A1D95-346D-4893-AD83-F1ECFD6A8CA0}" type="presOf" srcId="{911A49AD-3010-4A0B-99A1-969D480D054C}" destId="{35D95F45-DA16-4398-839F-9A788864EEE9}" srcOrd="0" destOrd="0" presId="urn:microsoft.com/office/officeart/2005/8/layout/bProcess3"/>
    <dgm:cxn modelId="{BB049C9B-E652-4058-9353-6FC097B590AC}" type="presOf" srcId="{6BD0CE60-9D96-458F-B93B-54C240FF8A92}" destId="{FD93B328-19DC-4135-9C64-110B3478A0E1}" srcOrd="0" destOrd="0" presId="urn:microsoft.com/office/officeart/2005/8/layout/bProcess3"/>
    <dgm:cxn modelId="{BF3FECB2-C37A-493F-BB86-08578617FE8F}" srcId="{6BD0CE60-9D96-458F-B93B-54C240FF8A92}" destId="{073B2DDE-5832-4906-85C4-1FA718AE291C}" srcOrd="5" destOrd="0" parTransId="{5854F095-D83E-4EB0-87FC-CE53FB264A17}" sibTransId="{E2417D52-962B-4719-A1AD-6B03B75794F4}"/>
    <dgm:cxn modelId="{4C1615B4-4549-44DA-B96E-9D354479FA77}" type="presOf" srcId="{47211FFB-2ADA-4370-A953-0892E58B4E20}" destId="{BF61B902-5343-45CC-8DA1-A1735992513E}" srcOrd="0" destOrd="0" presId="urn:microsoft.com/office/officeart/2005/8/layout/bProcess3"/>
    <dgm:cxn modelId="{4E9E63B6-D6DD-42D4-80AB-64E608476B81}" type="presOf" srcId="{073B2DDE-5832-4906-85C4-1FA718AE291C}" destId="{B6E85B27-7938-4373-BE44-AAF5C1936CD5}" srcOrd="0" destOrd="0" presId="urn:microsoft.com/office/officeart/2005/8/layout/bProcess3"/>
    <dgm:cxn modelId="{9619A3B8-1E89-4225-AFD3-F5B406FC458D}" type="presOf" srcId="{04EE9ABA-DF12-485B-BB34-00983DFC88F2}" destId="{1F8B1DDC-F8C6-463F-87DC-A9F7CA82A65E}" srcOrd="0" destOrd="0" presId="urn:microsoft.com/office/officeart/2005/8/layout/bProcess3"/>
    <dgm:cxn modelId="{80AB87C7-69EA-4F03-903B-D28B66E9379E}" type="presOf" srcId="{911A49AD-3010-4A0B-99A1-969D480D054C}" destId="{239921A7-A591-4BC6-A401-7E7EE4342066}" srcOrd="1" destOrd="0" presId="urn:microsoft.com/office/officeart/2005/8/layout/bProcess3"/>
    <dgm:cxn modelId="{ED2DE1C9-7641-4169-845A-84B7AD4CD565}" type="presOf" srcId="{DD382646-8D8A-4935-9D45-F2E242A94404}" destId="{DE8A691E-6172-4FAC-AF3B-D3826BB9D3DA}" srcOrd="0" destOrd="0" presId="urn:microsoft.com/office/officeart/2005/8/layout/bProcess3"/>
    <dgm:cxn modelId="{A5F89AD1-3E77-4B25-9987-90AEA03076FB}" srcId="{6BD0CE60-9D96-458F-B93B-54C240FF8A92}" destId="{47211FFB-2ADA-4370-A953-0892E58B4E20}" srcOrd="0" destOrd="0" parTransId="{CF0F4F2B-B431-452F-9C79-8D404CCF500A}" sibTransId="{186D147E-4224-4570-99CF-32D7ED7A0AA2}"/>
    <dgm:cxn modelId="{816FE9E9-9499-453D-B367-A97F91D84023}" srcId="{6BD0CE60-9D96-458F-B93B-54C240FF8A92}" destId="{04EE9ABA-DF12-485B-BB34-00983DFC88F2}" srcOrd="4" destOrd="0" parTransId="{B36F31CB-23E3-4A08-A009-794E98743C41}" sibTransId="{E2C3D6D9-3007-4498-8A21-DC3034EEC68E}"/>
    <dgm:cxn modelId="{773153FF-BA78-46DA-8C5F-D022EA63FA43}" type="presOf" srcId="{186D147E-4224-4570-99CF-32D7ED7A0AA2}" destId="{5A02BDF3-A8ED-4D3B-A581-F556FDBC60D6}" srcOrd="1" destOrd="0" presId="urn:microsoft.com/office/officeart/2005/8/layout/bProcess3"/>
    <dgm:cxn modelId="{B67B4FB0-9B01-435E-BA40-22381461C664}" type="presParOf" srcId="{FD93B328-19DC-4135-9C64-110B3478A0E1}" destId="{BF61B902-5343-45CC-8DA1-A1735992513E}" srcOrd="0" destOrd="0" presId="urn:microsoft.com/office/officeart/2005/8/layout/bProcess3"/>
    <dgm:cxn modelId="{C1C637B2-1A8B-4FDB-A961-7B0BD02E5495}" type="presParOf" srcId="{FD93B328-19DC-4135-9C64-110B3478A0E1}" destId="{D41406D1-FA8A-4728-9E03-183ABA4A9F1A}" srcOrd="1" destOrd="0" presId="urn:microsoft.com/office/officeart/2005/8/layout/bProcess3"/>
    <dgm:cxn modelId="{5CA4D837-E9E4-4919-A020-FB91881BBDC4}" type="presParOf" srcId="{D41406D1-FA8A-4728-9E03-183ABA4A9F1A}" destId="{5A02BDF3-A8ED-4D3B-A581-F556FDBC60D6}" srcOrd="0" destOrd="0" presId="urn:microsoft.com/office/officeart/2005/8/layout/bProcess3"/>
    <dgm:cxn modelId="{7C20B72A-EE82-427E-AD5E-8D5CDFF81D35}" type="presParOf" srcId="{FD93B328-19DC-4135-9C64-110B3478A0E1}" destId="{6AB31FB0-F802-4E41-982E-11D98E6E87CA}" srcOrd="2" destOrd="0" presId="urn:microsoft.com/office/officeart/2005/8/layout/bProcess3"/>
    <dgm:cxn modelId="{F2A8D067-5EF0-4A61-8CE2-66F22D9F1D4C}" type="presParOf" srcId="{FD93B328-19DC-4135-9C64-110B3478A0E1}" destId="{DE8A691E-6172-4FAC-AF3B-D3826BB9D3DA}" srcOrd="3" destOrd="0" presId="urn:microsoft.com/office/officeart/2005/8/layout/bProcess3"/>
    <dgm:cxn modelId="{971A6719-A4D6-4F26-A0A3-C6CE628EA61D}" type="presParOf" srcId="{DE8A691E-6172-4FAC-AF3B-D3826BB9D3DA}" destId="{A99BFF9D-5902-4954-B687-70BD70E7CD4E}" srcOrd="0" destOrd="0" presId="urn:microsoft.com/office/officeart/2005/8/layout/bProcess3"/>
    <dgm:cxn modelId="{FC0C1110-8ADD-4969-B1EE-D8F345727BE9}" type="presParOf" srcId="{FD93B328-19DC-4135-9C64-110B3478A0E1}" destId="{0EFB2D51-8E2C-4EFD-842D-AD22494C6135}" srcOrd="4" destOrd="0" presId="urn:microsoft.com/office/officeart/2005/8/layout/bProcess3"/>
    <dgm:cxn modelId="{02AA743C-ECE0-44F8-A2E7-5190B0632D03}" type="presParOf" srcId="{FD93B328-19DC-4135-9C64-110B3478A0E1}" destId="{729B4C91-1387-4353-B8BF-C5894DAE1C65}" srcOrd="5" destOrd="0" presId="urn:microsoft.com/office/officeart/2005/8/layout/bProcess3"/>
    <dgm:cxn modelId="{C911C1B0-B898-49FA-8C84-A3C1EE37FE6F}" type="presParOf" srcId="{729B4C91-1387-4353-B8BF-C5894DAE1C65}" destId="{F4EC90F5-182C-4AE4-9B06-748B9DDFEE0B}" srcOrd="0" destOrd="0" presId="urn:microsoft.com/office/officeart/2005/8/layout/bProcess3"/>
    <dgm:cxn modelId="{83696769-E1EE-45AC-8CA8-242A18D5FC92}" type="presParOf" srcId="{FD93B328-19DC-4135-9C64-110B3478A0E1}" destId="{895EA361-D196-4054-A4D9-48A320D57A19}" srcOrd="6" destOrd="0" presId="urn:microsoft.com/office/officeart/2005/8/layout/bProcess3"/>
    <dgm:cxn modelId="{CC932E8D-983A-4994-AC80-9AB91970E4FD}" type="presParOf" srcId="{FD93B328-19DC-4135-9C64-110B3478A0E1}" destId="{35D95F45-DA16-4398-839F-9A788864EEE9}" srcOrd="7" destOrd="0" presId="urn:microsoft.com/office/officeart/2005/8/layout/bProcess3"/>
    <dgm:cxn modelId="{2A122B4B-33D5-4D76-84C0-F092ADA5ED38}" type="presParOf" srcId="{35D95F45-DA16-4398-839F-9A788864EEE9}" destId="{239921A7-A591-4BC6-A401-7E7EE4342066}" srcOrd="0" destOrd="0" presId="urn:microsoft.com/office/officeart/2005/8/layout/bProcess3"/>
    <dgm:cxn modelId="{B6432220-4CA7-4565-87C9-D0EF2A61534C}" type="presParOf" srcId="{FD93B328-19DC-4135-9C64-110B3478A0E1}" destId="{1F8B1DDC-F8C6-463F-87DC-A9F7CA82A65E}" srcOrd="8" destOrd="0" presId="urn:microsoft.com/office/officeart/2005/8/layout/bProcess3"/>
    <dgm:cxn modelId="{74FB28D3-2054-499E-80F9-1844007DC7A9}" type="presParOf" srcId="{FD93B328-19DC-4135-9C64-110B3478A0E1}" destId="{D7119948-70D1-4DD3-8F2A-70BCD9071AF1}" srcOrd="9" destOrd="0" presId="urn:microsoft.com/office/officeart/2005/8/layout/bProcess3"/>
    <dgm:cxn modelId="{5F5E8B42-5860-4D98-AE83-537C6F7A090C}" type="presParOf" srcId="{D7119948-70D1-4DD3-8F2A-70BCD9071AF1}" destId="{C8238D29-D6E8-4A7E-B63D-D7E5C04EA43B}" srcOrd="0" destOrd="0" presId="urn:microsoft.com/office/officeart/2005/8/layout/bProcess3"/>
    <dgm:cxn modelId="{C134FE57-018F-4CA8-97A9-C52AC18A1E4D}" type="presParOf" srcId="{FD93B328-19DC-4135-9C64-110B3478A0E1}" destId="{B6E85B27-7938-4373-BE44-AAF5C1936CD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406D1-FA8A-4728-9E03-183ABA4A9F1A}">
      <dsp:nvSpPr>
        <dsp:cNvPr id="0" name=""/>
        <dsp:cNvSpPr/>
      </dsp:nvSpPr>
      <dsp:spPr>
        <a:xfrm>
          <a:off x="1564134" y="362181"/>
          <a:ext cx="2815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529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697095" y="406341"/>
        <a:ext cx="15606" cy="3121"/>
      </dsp:txXfrm>
    </dsp:sp>
    <dsp:sp modelId="{BF61B902-5343-45CC-8DA1-A1735992513E}">
      <dsp:nvSpPr>
        <dsp:cNvPr id="0" name=""/>
        <dsp:cNvSpPr/>
      </dsp:nvSpPr>
      <dsp:spPr>
        <a:xfrm>
          <a:off x="208851" y="776"/>
          <a:ext cx="1357083" cy="814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bg1"/>
              </a:solidFill>
            </a:rPr>
            <a:t>討論初步設計</a:t>
          </a:r>
          <a:endParaRPr lang="en-US" altLang="zh-TW" sz="1400" kern="1200" dirty="0">
            <a:solidFill>
              <a:schemeClr val="bg1"/>
            </a:solidFill>
          </a:endParaRPr>
        </a:p>
      </dsp:txBody>
      <dsp:txXfrm>
        <a:off x="208851" y="776"/>
        <a:ext cx="1357083" cy="814249"/>
      </dsp:txXfrm>
    </dsp:sp>
    <dsp:sp modelId="{DE8A691E-6172-4FAC-AF3B-D3826BB9D3DA}">
      <dsp:nvSpPr>
        <dsp:cNvPr id="0" name=""/>
        <dsp:cNvSpPr/>
      </dsp:nvSpPr>
      <dsp:spPr>
        <a:xfrm>
          <a:off x="887392" y="813226"/>
          <a:ext cx="1669212" cy="281529"/>
        </a:xfrm>
        <a:custGeom>
          <a:avLst/>
          <a:gdLst/>
          <a:ahLst/>
          <a:cxnLst/>
          <a:rect l="0" t="0" r="0" b="0"/>
          <a:pathLst>
            <a:path>
              <a:moveTo>
                <a:pt x="1669212" y="0"/>
              </a:moveTo>
              <a:lnTo>
                <a:pt x="1669212" y="157864"/>
              </a:lnTo>
              <a:lnTo>
                <a:pt x="0" y="157864"/>
              </a:lnTo>
              <a:lnTo>
                <a:pt x="0" y="281529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679545" y="952430"/>
        <a:ext cx="84907" cy="3121"/>
      </dsp:txXfrm>
    </dsp:sp>
    <dsp:sp modelId="{6AB31FB0-F802-4E41-982E-11D98E6E87CA}">
      <dsp:nvSpPr>
        <dsp:cNvPr id="0" name=""/>
        <dsp:cNvSpPr/>
      </dsp:nvSpPr>
      <dsp:spPr>
        <a:xfrm>
          <a:off x="1878063" y="776"/>
          <a:ext cx="1357083" cy="814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洞洞板初步  測試</a:t>
          </a:r>
        </a:p>
      </dsp:txBody>
      <dsp:txXfrm>
        <a:off x="1878063" y="776"/>
        <a:ext cx="1357083" cy="814249"/>
      </dsp:txXfrm>
    </dsp:sp>
    <dsp:sp modelId="{729B4C91-1387-4353-B8BF-C5894DAE1C65}">
      <dsp:nvSpPr>
        <dsp:cNvPr id="0" name=""/>
        <dsp:cNvSpPr/>
      </dsp:nvSpPr>
      <dsp:spPr>
        <a:xfrm>
          <a:off x="1564134" y="1488560"/>
          <a:ext cx="2815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529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697095" y="1532720"/>
        <a:ext cx="15606" cy="3121"/>
      </dsp:txXfrm>
    </dsp:sp>
    <dsp:sp modelId="{0EFB2D51-8E2C-4EFD-842D-AD22494C6135}">
      <dsp:nvSpPr>
        <dsp:cNvPr id="0" name=""/>
        <dsp:cNvSpPr/>
      </dsp:nvSpPr>
      <dsp:spPr>
        <a:xfrm>
          <a:off x="208851" y="1127156"/>
          <a:ext cx="1357083" cy="814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電腦設計電路</a:t>
          </a:r>
        </a:p>
      </dsp:txBody>
      <dsp:txXfrm>
        <a:off x="208851" y="1127156"/>
        <a:ext cx="1357083" cy="814249"/>
      </dsp:txXfrm>
    </dsp:sp>
    <dsp:sp modelId="{35D95F45-DA16-4398-839F-9A788864EEE9}">
      <dsp:nvSpPr>
        <dsp:cNvPr id="0" name=""/>
        <dsp:cNvSpPr/>
      </dsp:nvSpPr>
      <dsp:spPr>
        <a:xfrm>
          <a:off x="887392" y="1939605"/>
          <a:ext cx="1669212" cy="281529"/>
        </a:xfrm>
        <a:custGeom>
          <a:avLst/>
          <a:gdLst/>
          <a:ahLst/>
          <a:cxnLst/>
          <a:rect l="0" t="0" r="0" b="0"/>
          <a:pathLst>
            <a:path>
              <a:moveTo>
                <a:pt x="1669212" y="0"/>
              </a:moveTo>
              <a:lnTo>
                <a:pt x="1669212" y="157864"/>
              </a:lnTo>
              <a:lnTo>
                <a:pt x="0" y="157864"/>
              </a:lnTo>
              <a:lnTo>
                <a:pt x="0" y="281529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679545" y="2078809"/>
        <a:ext cx="84907" cy="3121"/>
      </dsp:txXfrm>
    </dsp:sp>
    <dsp:sp modelId="{895EA361-D196-4054-A4D9-48A320D57A19}">
      <dsp:nvSpPr>
        <dsp:cNvPr id="0" name=""/>
        <dsp:cNvSpPr/>
      </dsp:nvSpPr>
      <dsp:spPr>
        <a:xfrm>
          <a:off x="1878063" y="1127156"/>
          <a:ext cx="1357083" cy="814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電腦排版迴路</a:t>
          </a:r>
        </a:p>
      </dsp:txBody>
      <dsp:txXfrm>
        <a:off x="1878063" y="1127156"/>
        <a:ext cx="1357083" cy="814249"/>
      </dsp:txXfrm>
    </dsp:sp>
    <dsp:sp modelId="{D7119948-70D1-4DD3-8F2A-70BCD9071AF1}">
      <dsp:nvSpPr>
        <dsp:cNvPr id="0" name=""/>
        <dsp:cNvSpPr/>
      </dsp:nvSpPr>
      <dsp:spPr>
        <a:xfrm>
          <a:off x="1564134" y="2614940"/>
          <a:ext cx="2815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529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697095" y="2659099"/>
        <a:ext cx="15606" cy="3121"/>
      </dsp:txXfrm>
    </dsp:sp>
    <dsp:sp modelId="{1F8B1DDC-F8C6-463F-87DC-A9F7CA82A65E}">
      <dsp:nvSpPr>
        <dsp:cNvPr id="0" name=""/>
        <dsp:cNvSpPr/>
      </dsp:nvSpPr>
      <dsp:spPr>
        <a:xfrm>
          <a:off x="208851" y="2253535"/>
          <a:ext cx="1357083" cy="814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客製化</a:t>
          </a:r>
          <a:r>
            <a:rPr lang="en-US" altLang="zh-TW" sz="1400" kern="1200" dirty="0"/>
            <a:t>PCB</a:t>
          </a:r>
          <a:r>
            <a:rPr lang="zh-TW" altLang="en-US" sz="1400" kern="1200" dirty="0"/>
            <a:t>板</a:t>
          </a:r>
        </a:p>
      </dsp:txBody>
      <dsp:txXfrm>
        <a:off x="208851" y="2253535"/>
        <a:ext cx="1357083" cy="814249"/>
      </dsp:txXfrm>
    </dsp:sp>
    <dsp:sp modelId="{B6E85B27-7938-4373-BE44-AAF5C1936CD5}">
      <dsp:nvSpPr>
        <dsp:cNvPr id="0" name=""/>
        <dsp:cNvSpPr/>
      </dsp:nvSpPr>
      <dsp:spPr>
        <a:xfrm>
          <a:off x="1878063" y="2253535"/>
          <a:ext cx="1357083" cy="814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焊接測試調整</a:t>
          </a:r>
        </a:p>
      </dsp:txBody>
      <dsp:txXfrm>
        <a:off x="1878063" y="2253535"/>
        <a:ext cx="1357083" cy="814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5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4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80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53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27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066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57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72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5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24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2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5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7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2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4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8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9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chrome-extension://efaidnbmnnnibpcajpcglclefindmkaj/https:/ee.mcut.edu.tw/var/file/40/1040/img/816/89968851.pdf" TargetMode="External"/><Relationship Id="rId3" Type="http://schemas.openxmlformats.org/officeDocument/2006/relationships/hyperlink" Target="chrome-extension://efaidnbmnnnibpcajpcglclefindmkaj/https:/www.kyicvs.khc.edu.tw/images/ckfinder/files/Case%20Study/101/20140821_022949.pdf" TargetMode="External"/><Relationship Id="rId7" Type="http://schemas.openxmlformats.org/officeDocument/2006/relationships/hyperlink" Target="chrome-extension://efaidnbmnnnibpcajpcglclefindmkaj/http:/203.204.246.43/student/111/b3/%E5%A4%AA%E9%99%BD%E8%83%BD%E6%84%9F%E6%87%89%E7%87%88(%E6%96%87%E4%BB%B6).pdf" TargetMode="External"/><Relationship Id="rId2" Type="http://schemas.openxmlformats.org/officeDocument/2006/relationships/hyperlink" Target="chrome-extension://efaidnbmnnnibpcajpcglclefindmkaj/https:/vtedu.k12ea.gov.tw/uploads/16916540543051a8S7Ag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yurd.wordpress.com/%E5%B7%A5%E5%AD%B8%E9%99%A2/%E5%B7%A5%E9%99%A2-001/" TargetMode="External"/><Relationship Id="rId5" Type="http://schemas.openxmlformats.org/officeDocument/2006/relationships/hyperlink" Target="chrome-extension://efaidnbmnnnibpcajpcglclefindmkaj/https:/www.kyicvs.khc.edu.tw/images/ckfinder/files/20160425_104508.pdf" TargetMode="External"/><Relationship Id="rId4" Type="http://schemas.openxmlformats.org/officeDocument/2006/relationships/hyperlink" Target="chrome-extension://efaidnbmnnnibpcajpcglclefindmkaj/https:/www.kyicvs.khc.edu.tw/images/ckfinder/files/20160425_104711.pdf" TargetMode="External"/><Relationship Id="rId9" Type="http://schemas.openxmlformats.org/officeDocument/2006/relationships/hyperlink" Target="https://scitechvista.nat.gov.tw/Article/C000008/detail?ID=d0f59267-0603-43c9-8fdc-e2fe84d24f15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標題 1"/>
          <p:cNvSpPr>
            <a:spLocks noGrp="1"/>
          </p:cNvSpPr>
          <p:nvPr>
            <p:ph type="ctrTitle"/>
          </p:nvPr>
        </p:nvSpPr>
        <p:spPr>
          <a:xfrm>
            <a:off x="2417779" y="1811866"/>
            <a:ext cx="7708127" cy="1324095"/>
          </a:xfrm>
        </p:spPr>
        <p:txBody>
          <a:bodyPr>
            <a:normAutofit/>
          </a:bodyPr>
          <a:lstStyle/>
          <a:p>
            <a:pPr algn="dist"/>
            <a:r>
              <a:rPr lang="zh-TW" altLang="en-US" sz="8000" b="1" i="1" dirty="0">
                <a:ln w="12700">
                  <a:solidFill>
                    <a:srgbClr val="002060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Source Han Sans CN Bold" panose="020B0800000000000000" pitchFamily="34" charset="-128"/>
                <a:cs typeface="Calibri" panose="020F0502020204030204" pitchFamily="34" charset="0"/>
              </a:rPr>
              <a:t>太陽能照明燈</a:t>
            </a:r>
          </a:p>
        </p:txBody>
      </p:sp>
      <p:sp>
        <p:nvSpPr>
          <p:cNvPr id="1048605" name="副標題 2"/>
          <p:cNvSpPr>
            <a:spLocks noGrp="1"/>
          </p:cNvSpPr>
          <p:nvPr>
            <p:ph type="subTitle" idx="1"/>
          </p:nvPr>
        </p:nvSpPr>
        <p:spPr>
          <a:xfrm>
            <a:off x="855235" y="3660887"/>
            <a:ext cx="10596244" cy="898839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組長</a:t>
            </a:r>
            <a:r>
              <a:rPr lang="en-US" altLang="zh-TW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蔡承霖</a:t>
            </a:r>
            <a:r>
              <a:rPr lang="en-US" altLang="zh-TW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周哲玄</a:t>
            </a:r>
            <a:r>
              <a:rPr lang="en-US" altLang="zh-TW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鄭聖杰</a:t>
            </a:r>
            <a:r>
              <a:rPr lang="en-US" altLang="zh-TW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盧致平</a:t>
            </a:r>
            <a:endParaRPr lang="zh-TW" altLang="en-US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2F6B5-73D4-E448-60C1-E969186A1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34" y="710039"/>
            <a:ext cx="3854528" cy="1278466"/>
          </a:xfrm>
        </p:spPr>
        <p:txBody>
          <a:bodyPr>
            <a:normAutofit fontScale="90000"/>
          </a:bodyPr>
          <a:lstStyle/>
          <a:p>
            <a:r>
              <a:rPr lang="zh-TW" altLang="en-US" sz="67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模組選擇</a:t>
            </a:r>
            <a:br>
              <a:rPr lang="en-US" altLang="zh-TW" sz="5400" dirty="0"/>
            </a:br>
            <a:endParaRPr lang="zh-TW" altLang="en-US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F65014-F9B1-B223-3745-7630CF88C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商品規格</a:t>
            </a:r>
          </a:p>
          <a:p>
            <a:pPr marL="0" indent="0">
              <a:buNone/>
            </a:pP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尺寸：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35.5*32*4.1mm</a:t>
            </a:r>
          </a:p>
          <a:p>
            <a:pPr marL="0" indent="0">
              <a:buNone/>
            </a:pP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重量：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8g</a:t>
            </a:r>
          </a:p>
          <a:p>
            <a:pPr marL="0" indent="0">
              <a:buNone/>
            </a:pP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連接：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I2C</a:t>
            </a:r>
          </a:p>
          <a:p>
            <a:pPr marL="0" indent="0">
              <a:buNone/>
            </a:pP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腳位：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SCL, SDA, VCC, GND</a:t>
            </a:r>
          </a:p>
          <a:p>
            <a:pPr marL="0" indent="0">
              <a:buNone/>
            </a:pP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芯片：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SH1106</a:t>
            </a:r>
          </a:p>
          <a:p>
            <a:pPr marL="0" indent="0">
              <a:buNone/>
            </a:pP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分辨率：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128*64</a:t>
            </a:r>
          </a:p>
          <a:p>
            <a:pPr marL="0" indent="0">
              <a:buNone/>
            </a:pP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可視角度：＞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160°</a:t>
            </a:r>
          </a:p>
          <a:p>
            <a:pPr marL="0" indent="0">
              <a:buNone/>
            </a:pP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耗電：整機耗電約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22.75mA</a:t>
            </a: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；普通漢字顯示耗電約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5mA</a:t>
            </a: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；全黑不顯示不休眠耗電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1.2mA</a:t>
            </a: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；休眠狀態：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300uA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u8g2</a:t>
            </a:r>
            <a:r>
              <a:rPr lang="zh-TW" altLang="en-US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函式庫建立自訂字庫，讓</a:t>
            </a:r>
            <a:r>
              <a:rPr lang="en-US" altLang="zh-TW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OLED</a:t>
            </a:r>
            <a:r>
              <a:rPr lang="zh-TW" altLang="en-US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顯示中文</a:t>
            </a:r>
            <a:endParaRPr lang="en-US" altLang="zh-TW" sz="1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13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C9AFC0-0CA7-0423-4A69-8FE806632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134999"/>
            <a:ext cx="4083128" cy="4012962"/>
          </a:xfrm>
        </p:spPr>
        <p:txBody>
          <a:bodyPr>
            <a:normAutofit/>
          </a:bodyPr>
          <a:lstStyle/>
          <a:p>
            <a:r>
              <a:rPr lang="zh-TW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主要功能</a:t>
            </a:r>
            <a:endParaRPr lang="en-US" altLang="zh-TW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解像度為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128*64px</a:t>
            </a: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，為了使體積更加細少，顯示屏中直接集成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SSD1106</a:t>
            </a: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驅動芯片，把整個厚度壓至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4mm</a:t>
            </a: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。背部自帶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I2C</a:t>
            </a: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轉接板，拿到手上便能夠直接接線使用，支持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3V</a:t>
            </a: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～</a:t>
            </a:r>
            <a:r>
              <a:rPr lang="en-US" altLang="zh-TW" sz="1300" dirty="0">
                <a:solidFill>
                  <a:schemeClr val="tx1"/>
                </a:solidFill>
                <a:latin typeface="+mn-ea"/>
              </a:rPr>
              <a:t>5V</a:t>
            </a:r>
            <a:r>
              <a:rPr lang="zh-TW" altLang="en-US" sz="1300" dirty="0">
                <a:solidFill>
                  <a:schemeClr val="tx1"/>
                </a:solidFill>
                <a:latin typeface="+mn-ea"/>
              </a:rPr>
              <a:t>寬電壓，無需任何修改，簡單易用</a:t>
            </a:r>
            <a:endParaRPr lang="en-US" altLang="zh-TW" sz="1300" dirty="0">
              <a:solidFill>
                <a:schemeClr val="tx1"/>
              </a:solidFill>
              <a:latin typeface="+mn-ea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常見腳位配置</a:t>
            </a:r>
            <a:br>
              <a:rPr lang="zh-TW" altLang="en-US" dirty="0"/>
            </a:b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</a:rPr>
              <a:t>SDA – 	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+mn-ea"/>
              </a:rPr>
              <a:t>接 </a:t>
            </a: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</a:rPr>
              <a:t>Arduino UNO 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+mn-ea"/>
              </a:rPr>
              <a:t>的</a:t>
            </a: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</a:rPr>
              <a:t>SDA</a:t>
            </a:r>
            <a:br>
              <a:rPr lang="af-ZA" altLang="zh-TW" dirty="0">
                <a:solidFill>
                  <a:schemeClr val="tx1"/>
                </a:solidFill>
                <a:latin typeface="+mn-ea"/>
              </a:rPr>
            </a:b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</a:rPr>
              <a:t>SCL – 	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+mn-ea"/>
              </a:rPr>
              <a:t>接 </a:t>
            </a: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</a:rPr>
              <a:t>Arduino UNO 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+mn-ea"/>
              </a:rPr>
              <a:t>的 </a:t>
            </a: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</a:rPr>
              <a:t>SCL</a:t>
            </a:r>
            <a:br>
              <a:rPr lang="af-ZA" altLang="zh-TW" dirty="0">
                <a:solidFill>
                  <a:schemeClr val="tx1"/>
                </a:solidFill>
                <a:latin typeface="+mn-ea"/>
              </a:rPr>
            </a:b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</a:rPr>
              <a:t>GND – 	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+mn-ea"/>
              </a:rPr>
              <a:t>接 </a:t>
            </a: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</a:rPr>
              <a:t>GND</a:t>
            </a:r>
            <a:br>
              <a:rPr lang="af-ZA" altLang="zh-TW" dirty="0">
                <a:solidFill>
                  <a:schemeClr val="tx1"/>
                </a:solidFill>
                <a:latin typeface="+mn-ea"/>
              </a:rPr>
            </a:b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</a:rPr>
              <a:t>VCC – 	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+mn-ea"/>
              </a:rPr>
              <a:t>接 </a:t>
            </a:r>
            <a:r>
              <a:rPr lang="en-US" altLang="zh-TW" dirty="0">
                <a:solidFill>
                  <a:schemeClr val="tx1"/>
                </a:solidFill>
                <a:latin typeface="+mn-ea"/>
              </a:rPr>
              <a:t>VCC</a:t>
            </a:r>
            <a:r>
              <a:rPr lang="zh-TW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+mn-ea"/>
              </a:rPr>
              <a:t>(3.3//5.0)</a:t>
            </a:r>
            <a:endParaRPr lang="zh-TW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F1632A-30E7-5E2F-369F-D43BDFDFF954}"/>
              </a:ext>
            </a:extLst>
          </p:cNvPr>
          <p:cNvSpPr txBox="1"/>
          <p:nvPr/>
        </p:nvSpPr>
        <p:spPr>
          <a:xfrm>
            <a:off x="677334" y="1400962"/>
            <a:ext cx="360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(</a:t>
            </a:r>
            <a:r>
              <a:rPr lang="zh-TW" altLang="en-US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二</a:t>
            </a:r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)</a:t>
            </a:r>
            <a:r>
              <a:rPr lang="en-US" altLang="zh-TW" sz="2400" dirty="0"/>
              <a:t> 1.3</a:t>
            </a:r>
            <a:r>
              <a:rPr lang="zh-TW" altLang="en-US" sz="2400" dirty="0"/>
              <a:t>吋顯示器</a:t>
            </a:r>
            <a:endParaRPr lang="en-US" altLang="zh-TW" sz="2400" dirty="0"/>
          </a:p>
        </p:txBody>
      </p:sp>
      <p:pic>
        <p:nvPicPr>
          <p:cNvPr id="11" name="圖片 10" descr="一張含有 電子產品 的圖片&#10;&#10;自動產生的描述">
            <a:extLst>
              <a:ext uri="{FF2B5EF4-FFF2-40B4-BE49-F238E27FC236}">
                <a16:creationId xmlns:a16="http://schemas.microsoft.com/office/drawing/2014/main" id="{5AB19DFD-5235-C5B9-BC7B-A09386A45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7" b="91852" l="10000" r="90000">
                        <a14:foregroundMark x1="24583" y1="13704" x2="41389" y2="10000"/>
                        <a14:foregroundMark x1="41389" y1="10000" x2="52361" y2="14444"/>
                        <a14:foregroundMark x1="43681" y1="11389" x2="31389" y2="4167"/>
                        <a14:foregroundMark x1="31389" y1="4167" x2="23889" y2="16759"/>
                        <a14:foregroundMark x1="11944" y1="51759" x2="12292" y2="68704"/>
                        <a14:foregroundMark x1="12292" y1="68704" x2="14722" y2="69907"/>
                        <a14:foregroundMark x1="45208" y1="86481" x2="57222" y2="91852"/>
                        <a14:foregroundMark x1="57222" y1="91852" x2="64514" y2="80833"/>
                        <a14:foregroundMark x1="28542" y1="4537" x2="70069" y2="26204"/>
                        <a14:foregroundMark x1="70069" y1="26204" x2="56319" y2="32500"/>
                        <a14:foregroundMark x1="56319" y1="32500" x2="36181" y2="23148"/>
                        <a14:foregroundMark x1="36181" y1="23148" x2="27569" y2="9907"/>
                        <a14:foregroundMark x1="27569" y1="9907" x2="29792" y2="6111"/>
                        <a14:foregroundMark x1="41736" y1="13704" x2="54236" y2="22685"/>
                        <a14:foregroundMark x1="54236" y1="22685" x2="37986" y2="157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8842" y="190985"/>
            <a:ext cx="3842157" cy="28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5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5816F-5470-4017-181B-05716F5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+mj-cs"/>
              </a:rPr>
              <a:t>模組選擇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13AC76-8B30-4CAF-0E38-851CF6CEE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(</a:t>
            </a:r>
            <a:r>
              <a:rPr lang="zh-TW" altLang="en-US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三</a:t>
            </a:r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)</a:t>
            </a:r>
            <a:r>
              <a:rPr lang="zh-TW" altLang="en-US" sz="2400" dirty="0"/>
              <a:t>紅外線感測器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915D712-09E1-E611-96D6-1991DA927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369891"/>
            <a:ext cx="4185623" cy="367147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此元件是一種傳感器，外觀是一個縮小的半球，半球內有一顆感測器，而白色的半球內有稜角，用來反射紅外線來增加接收範圍。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EE92CE-D20F-70D1-0A0C-5C5EA2D5D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(</a:t>
            </a:r>
            <a:r>
              <a:rPr lang="zh-TW" altLang="en-US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四</a:t>
            </a:r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)</a:t>
            </a:r>
            <a:r>
              <a:rPr lang="zh-TW" altLang="en-US" dirty="0"/>
              <a:t>數位溫溼度感測器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8" name="內容版面配置區 7" descr="一張含有 文字, 電子產品, 電路元件, 電子元件 的圖片&#10;&#10;自動產生的描述">
            <a:extLst>
              <a:ext uri="{FF2B5EF4-FFF2-40B4-BE49-F238E27FC236}">
                <a16:creationId xmlns:a16="http://schemas.microsoft.com/office/drawing/2014/main" id="{6E159882-8FE2-5270-1549-50D8F21764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81341" y="3487336"/>
            <a:ext cx="3553095" cy="2386020"/>
          </a:xfrm>
        </p:spPr>
      </p:pic>
      <p:sp>
        <p:nvSpPr>
          <p:cNvPr id="11" name="內容版面配置區 3">
            <a:extLst>
              <a:ext uri="{FF2B5EF4-FFF2-40B4-BE49-F238E27FC236}">
                <a16:creationId xmlns:a16="http://schemas.microsoft.com/office/drawing/2014/main" id="{78C13657-6F22-90DB-B17C-135351963D20}"/>
              </a:ext>
            </a:extLst>
          </p:cNvPr>
          <p:cNvSpPr txBox="1">
            <a:spLocks/>
          </p:cNvSpPr>
          <p:nvPr/>
        </p:nvSpPr>
        <p:spPr>
          <a:xfrm>
            <a:off x="5088378" y="2369891"/>
            <a:ext cx="4185623" cy="3671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  <p:sp>
        <p:nvSpPr>
          <p:cNvPr id="16" name="內容版面配置區 3">
            <a:extLst>
              <a:ext uri="{FF2B5EF4-FFF2-40B4-BE49-F238E27FC236}">
                <a16:creationId xmlns:a16="http://schemas.microsoft.com/office/drawing/2014/main" id="{57A5AA7D-F8B9-DFE1-DDF7-BBB46139077A}"/>
              </a:ext>
            </a:extLst>
          </p:cNvPr>
          <p:cNvSpPr txBox="1">
            <a:spLocks/>
          </p:cNvSpPr>
          <p:nvPr/>
        </p:nvSpPr>
        <p:spPr>
          <a:xfrm>
            <a:off x="4861368" y="2369891"/>
            <a:ext cx="4185623" cy="3671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dirty="0"/>
              <a:t>而溫溼度感測器內建已校準數字訊號，可測量空氣中溫度及濕度，溫度測量範圍</a:t>
            </a:r>
            <a:r>
              <a:rPr lang="en-US" altLang="zh-TW" dirty="0"/>
              <a:t>0~50°C</a:t>
            </a:r>
            <a:r>
              <a:rPr lang="zh-TW" altLang="en-US" dirty="0"/>
              <a:t>；誤差在</a:t>
            </a:r>
            <a:r>
              <a:rPr lang="en-US" altLang="zh-TW" dirty="0"/>
              <a:t>±2°C</a:t>
            </a:r>
            <a:r>
              <a:rPr lang="zh-TW" altLang="en-US" dirty="0"/>
              <a:t>，溼度的測量範圍為</a:t>
            </a:r>
            <a:r>
              <a:rPr lang="en-US" altLang="zh-TW" dirty="0"/>
              <a:t>20%~90%RH</a:t>
            </a:r>
            <a:r>
              <a:rPr lang="zh-TW" altLang="en-US" dirty="0"/>
              <a:t>；誤差在</a:t>
            </a:r>
            <a:r>
              <a:rPr lang="en-US" altLang="zh-TW" dirty="0"/>
              <a:t>±2%RH</a:t>
            </a:r>
            <a:r>
              <a:rPr lang="zh-TW" altLang="en-US" dirty="0"/>
              <a:t>。</a:t>
            </a:r>
          </a:p>
        </p:txBody>
      </p:sp>
      <p:pic>
        <p:nvPicPr>
          <p:cNvPr id="18" name="圖片 17" descr="一張含有 電路元件 的圖片&#10;&#10;自動產生的描述">
            <a:extLst>
              <a:ext uri="{FF2B5EF4-FFF2-40B4-BE49-F238E27FC236}">
                <a16:creationId xmlns:a16="http://schemas.microsoft.com/office/drawing/2014/main" id="{BD6D7B49-BE21-76AE-0C76-0AF3D0E4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912" y="3717044"/>
            <a:ext cx="2269791" cy="226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6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5816F-5470-4017-181B-05716F5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+mj-cs"/>
              </a:rPr>
              <a:t>模組選擇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13AC76-8B30-4CAF-0E38-851CF6CEE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(</a:t>
            </a:r>
            <a:r>
              <a:rPr lang="zh-TW" altLang="en-US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五</a:t>
            </a:r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)</a:t>
            </a:r>
            <a:r>
              <a:rPr lang="zh-TW" altLang="en-US" dirty="0"/>
              <a:t>旋轉編碼傳感器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915D712-09E1-E611-96D6-1991DA927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369891"/>
            <a:ext cx="4185623" cy="367147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旋轉編碼器是一種能夠將旋轉位置變化轉換為數位訊號輸出的元件，它們在許多行業和應用中都有廣泛的應用，包括工業自動化、機器人技術、汽車、消費性電子產品和醫療設備等領域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EE92CE-D20F-70D1-0A0C-5C5EA2D5D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(</a:t>
            </a:r>
            <a:r>
              <a:rPr lang="zh-TW" altLang="en-US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六</a:t>
            </a:r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)</a:t>
            </a:r>
            <a:r>
              <a:rPr lang="zh-TW" altLang="en-US" dirty="0"/>
              <a:t>電壓電流傳感器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82A86D4-E320-7D28-7BBF-11EDCD207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369891"/>
            <a:ext cx="4185617" cy="3671472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MAX471 </a:t>
            </a:r>
            <a:r>
              <a:rPr lang="zh-TW" altLang="en-US" dirty="0"/>
              <a:t>電壓檢測  工作電流最小為</a:t>
            </a:r>
            <a:r>
              <a:rPr lang="en-US" altLang="zh-TW" dirty="0"/>
              <a:t>3V</a:t>
            </a:r>
            <a:r>
              <a:rPr lang="zh-TW" altLang="en-US" dirty="0"/>
              <a:t>，所本模組檢測的最小電壓輸入為</a:t>
            </a:r>
            <a:r>
              <a:rPr lang="en-US" altLang="zh-TW" dirty="0"/>
              <a:t>3V</a:t>
            </a:r>
          </a:p>
          <a:p>
            <a:pPr marL="0" indent="0">
              <a:buNone/>
            </a:pPr>
            <a:r>
              <a:rPr lang="zh-TW" altLang="en-US" dirty="0"/>
              <a:t>電壓檢測使用電阻分壓原理所設計，能使端子介面輸入的電壓縮小</a:t>
            </a:r>
            <a:r>
              <a:rPr lang="en-US" altLang="zh-TW" dirty="0"/>
              <a:t>5</a:t>
            </a:r>
            <a:r>
              <a:rPr lang="zh-TW" altLang="en-US" dirty="0"/>
              <a:t>倍。</a:t>
            </a:r>
            <a:r>
              <a:rPr lang="en-US" altLang="zh-TW" dirty="0"/>
              <a:t>Arduino</a:t>
            </a:r>
            <a:r>
              <a:rPr lang="zh-TW" altLang="en-US" dirty="0"/>
              <a:t>類比輸入電壓最大為</a:t>
            </a:r>
            <a:r>
              <a:rPr lang="en-US" altLang="zh-TW" dirty="0"/>
              <a:t>5V</a:t>
            </a:r>
            <a:r>
              <a:rPr lang="zh-TW" altLang="en-US" dirty="0"/>
              <a:t>，那麼電壓檢測模組的輸入電壓則不能大於</a:t>
            </a:r>
            <a:r>
              <a:rPr lang="en-US" altLang="zh-TW" dirty="0"/>
              <a:t>5V×5=25V</a:t>
            </a:r>
            <a:r>
              <a:rPr lang="zh-TW" altLang="en-US" dirty="0"/>
              <a:t>（如果用到</a:t>
            </a:r>
            <a:r>
              <a:rPr lang="en-US" altLang="zh-TW" dirty="0"/>
              <a:t>3.3V</a:t>
            </a:r>
            <a:r>
              <a:rPr lang="zh-TW" altLang="en-US" dirty="0"/>
              <a:t>系統，輸入電壓不能大於</a:t>
            </a:r>
            <a:r>
              <a:rPr lang="en-US" altLang="zh-TW" dirty="0"/>
              <a:t>3.3Vx5=16.5V</a:t>
            </a:r>
            <a:r>
              <a:rPr lang="zh-TW" altLang="en-US" dirty="0"/>
              <a:t>）</a:t>
            </a:r>
          </a:p>
        </p:txBody>
      </p:sp>
      <p:pic>
        <p:nvPicPr>
          <p:cNvPr id="8" name="圖片 7" descr="一張含有 電子產品 的圖片&#10;&#10;自動產生的描述">
            <a:extLst>
              <a:ext uri="{FF2B5EF4-FFF2-40B4-BE49-F238E27FC236}">
                <a16:creationId xmlns:a16="http://schemas.microsoft.com/office/drawing/2014/main" id="{6B95AA6B-E565-DCE9-916C-A32861D5A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27" y="3922283"/>
            <a:ext cx="2646295" cy="2646295"/>
          </a:xfrm>
          <a:prstGeom prst="rect">
            <a:avLst/>
          </a:prstGeom>
        </p:spPr>
      </p:pic>
      <p:pic>
        <p:nvPicPr>
          <p:cNvPr id="12" name="圖片 11" descr="一張含有 電子工程, 電路元件, 電子元件, 電路 的圖片&#10;&#10;自動產生的描述">
            <a:extLst>
              <a:ext uri="{FF2B5EF4-FFF2-40B4-BE49-F238E27FC236}">
                <a16:creationId xmlns:a16="http://schemas.microsoft.com/office/drawing/2014/main" id="{8A4D9236-5772-4AB8-3523-B83B965F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461" y="440422"/>
            <a:ext cx="1874468" cy="187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E45285-C43A-8497-12DE-864AD6C8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軟體製作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A64729-47AC-EB25-F8D9-A8135D10B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ESP32S</a:t>
            </a:r>
            <a:r>
              <a:rPr lang="zh-TW" altLang="en-US" sz="2400" dirty="0"/>
              <a:t>程式編輯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顯示器數位訊號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電壓電流數位訊號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紅外線類比訊號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溫溼度數位訊號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旋轉編碼器類比訊號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繼電器類比訊號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藍芽數位訊號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光耦數位訊號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9484A3-AED5-2317-A7AF-E3B559CC2E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MIT</a:t>
            </a:r>
            <a:r>
              <a:rPr lang="zh-TW" altLang="en-US" sz="2400" dirty="0"/>
              <a:t> </a:t>
            </a:r>
            <a:r>
              <a:rPr lang="en-US" altLang="zh-TW" sz="2400" dirty="0"/>
              <a:t>APP</a:t>
            </a:r>
            <a:r>
              <a:rPr lang="zh-TW" altLang="en-US" sz="2400" dirty="0"/>
              <a:t>程式編輯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藍芽連接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監測數據</a:t>
            </a:r>
            <a:r>
              <a:rPr lang="en-US" altLang="zh-TW" dirty="0"/>
              <a:t>(</a:t>
            </a:r>
            <a:r>
              <a:rPr lang="zh-TW" altLang="en-US" dirty="0"/>
              <a:t>電壓、電流、溫溼度、</a:t>
            </a:r>
            <a:r>
              <a:rPr lang="en-US" altLang="zh-TW" dirty="0"/>
              <a:t>…)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畫面排版</a:t>
            </a:r>
          </a:p>
        </p:txBody>
      </p:sp>
    </p:spTree>
    <p:extLst>
      <p:ext uri="{BB962C8B-B14F-4D97-AF65-F5344CB8AC3E}">
        <p14:creationId xmlns:p14="http://schemas.microsoft.com/office/powerpoint/2010/main" val="279001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C74674-371F-115D-D47B-0EEF14D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1" y="212956"/>
            <a:ext cx="5025520" cy="995060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ESP32S</a:t>
            </a:r>
            <a:r>
              <a:rPr lang="zh-TW" altLang="en-US" sz="5400" dirty="0"/>
              <a:t>程式</a:t>
            </a:r>
            <a:r>
              <a:rPr lang="en-US" altLang="zh-TW" sz="5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1/6</a:t>
            </a:r>
            <a:endParaRPr lang="zh-TW" altLang="en-US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209BBC65-EBC2-37C2-52E9-60A915565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34" y="1144133"/>
            <a:ext cx="4038600" cy="6197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100" strike="sngStrike" dirty="0">
                <a:latin typeface="+mn-ea"/>
              </a:rPr>
              <a:t>#include &lt;</a:t>
            </a:r>
            <a:r>
              <a:rPr lang="en-US" altLang="zh-TW" sz="1100" strike="sngStrike" dirty="0" err="1">
                <a:latin typeface="+mn-ea"/>
              </a:rPr>
              <a:t>Arduino.h</a:t>
            </a:r>
            <a:r>
              <a:rPr lang="en-US" altLang="zh-TW" sz="1100" strike="sngStrike" dirty="0">
                <a:latin typeface="+mn-ea"/>
              </a:rPr>
              <a:t>&gt; 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#include &lt;U8g2lib.h&gt; 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#include &lt;</a:t>
            </a:r>
            <a:r>
              <a:rPr lang="en-US" altLang="zh-TW" sz="1100" dirty="0" err="1">
                <a:latin typeface="+mn-ea"/>
              </a:rPr>
              <a:t>SimpleDHT.h</a:t>
            </a:r>
            <a:r>
              <a:rPr lang="en-US" altLang="zh-TW" sz="1100" dirty="0">
                <a:latin typeface="+mn-ea"/>
              </a:rPr>
              <a:t>&gt; 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#include &lt;</a:t>
            </a:r>
            <a:r>
              <a:rPr lang="en-US" altLang="zh-TW" sz="1100" dirty="0" err="1">
                <a:latin typeface="+mn-ea"/>
              </a:rPr>
              <a:t>BluetoothSerial.h</a:t>
            </a:r>
            <a:r>
              <a:rPr lang="en-US" altLang="zh-TW" sz="1100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zh-TW" sz="11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BT</a:t>
            </a:r>
          </a:p>
          <a:p>
            <a:pPr marL="0" indent="0">
              <a:buNone/>
            </a:pPr>
            <a:r>
              <a:rPr lang="en-US" altLang="zh-TW" sz="1100" dirty="0" err="1">
                <a:latin typeface="+mn-ea"/>
              </a:rPr>
              <a:t>BluetoothSerial</a:t>
            </a:r>
            <a:r>
              <a:rPr lang="en-US" altLang="zh-TW" sz="1100" dirty="0">
                <a:latin typeface="+mn-ea"/>
              </a:rPr>
              <a:t> </a:t>
            </a:r>
            <a:r>
              <a:rPr lang="en-US" altLang="zh-TW" sz="1100" dirty="0" err="1">
                <a:latin typeface="+mn-ea"/>
              </a:rPr>
              <a:t>SerialBT</a:t>
            </a:r>
            <a:r>
              <a:rPr lang="en-US" altLang="zh-TW" sz="1100" dirty="0">
                <a:latin typeface="+mn-ea"/>
              </a:rPr>
              <a:t>; </a:t>
            </a:r>
          </a:p>
          <a:p>
            <a:pPr marL="0" indent="0">
              <a:buNone/>
            </a:pPr>
            <a:r>
              <a:rPr lang="en-US" altLang="zh-TW" sz="11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OLED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#ifdef U8X8_HAVE_HW_I2C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#include &lt;</a:t>
            </a:r>
            <a:r>
              <a:rPr lang="en-US" altLang="zh-TW" sz="1100" dirty="0" err="1">
                <a:latin typeface="+mn-ea"/>
              </a:rPr>
              <a:t>Wire.h</a:t>
            </a:r>
            <a:r>
              <a:rPr lang="en-US" altLang="zh-TW" sz="1100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#endif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U8G2_SH1106_128X64_NONAME_1_HW_I2C u8g2(U8G2_R0, /* reset=*/ U8X8_PIN_NONE);</a:t>
            </a:r>
          </a:p>
          <a:p>
            <a:pPr marL="0" indent="0">
              <a:buNone/>
            </a:pPr>
            <a:r>
              <a:rPr lang="en-US" altLang="zh-TW" sz="11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1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濕溫度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int pinDHT22 = 13;  //</a:t>
            </a:r>
            <a:r>
              <a:rPr lang="zh-TW" altLang="en-US" sz="1100" dirty="0">
                <a:latin typeface="+mn-ea"/>
              </a:rPr>
              <a:t>濕溫度連接 </a:t>
            </a:r>
            <a:r>
              <a:rPr lang="en-US" altLang="zh-TW" sz="1100" dirty="0">
                <a:latin typeface="+mn-ea"/>
              </a:rPr>
              <a:t>ESP32 pin 13</a:t>
            </a:r>
            <a:endParaRPr lang="zh-TW" altLang="en-US" sz="1100" dirty="0">
              <a:latin typeface="+mn-ea"/>
            </a:endParaRP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SimpleDHT22 dht22(pinDHT22);</a:t>
            </a:r>
          </a:p>
          <a:p>
            <a:pPr marL="0" indent="0">
              <a:buNone/>
            </a:pPr>
            <a:r>
              <a:rPr lang="en-US" altLang="zh-TW" sz="11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1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時間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unsigned long </a:t>
            </a:r>
            <a:r>
              <a:rPr lang="en-US" altLang="zh-TW" sz="1100" dirty="0" err="1">
                <a:latin typeface="+mn-ea"/>
              </a:rPr>
              <a:t>startTime</a:t>
            </a:r>
            <a:r>
              <a:rPr lang="en-US" altLang="zh-TW" sz="1100" dirty="0">
                <a:latin typeface="+mn-ea"/>
              </a:rPr>
              <a:t> = </a:t>
            </a:r>
            <a:r>
              <a:rPr lang="en-US" altLang="zh-TW" sz="1100" dirty="0" err="1">
                <a:latin typeface="+mn-ea"/>
              </a:rPr>
              <a:t>millis</a:t>
            </a:r>
            <a:r>
              <a:rPr lang="en-US" altLang="zh-TW" sz="1100" dirty="0">
                <a:latin typeface="+mn-ea"/>
              </a:rPr>
              <a:t>();</a:t>
            </a:r>
          </a:p>
          <a:p>
            <a:pPr marL="0" indent="0">
              <a:buNone/>
            </a:pPr>
            <a:r>
              <a:rPr lang="en-US" altLang="zh-TW" sz="11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1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紅外</a:t>
            </a:r>
          </a:p>
          <a:p>
            <a:pPr marL="0" indent="0">
              <a:buNone/>
            </a:pPr>
            <a:r>
              <a:rPr lang="en-US" altLang="zh-TW" sz="1100" dirty="0">
                <a:latin typeface="+mn-ea"/>
              </a:rPr>
              <a:t>#define PIR_PIN 23   //</a:t>
            </a:r>
            <a:r>
              <a:rPr lang="zh-TW" altLang="en-US" sz="1100" dirty="0">
                <a:latin typeface="+mn-ea"/>
              </a:rPr>
              <a:t>紅外連接 </a:t>
            </a:r>
            <a:r>
              <a:rPr lang="en-US" altLang="zh-TW" sz="1100" dirty="0">
                <a:latin typeface="+mn-ea"/>
              </a:rPr>
              <a:t>ESP32 pin 23</a:t>
            </a:r>
            <a:endParaRPr lang="zh-TW" altLang="en-US" sz="1100" dirty="0">
              <a:latin typeface="+mn-ea"/>
            </a:endParaRPr>
          </a:p>
          <a:p>
            <a:pPr marL="0" indent="0">
              <a:buNone/>
            </a:pPr>
            <a:endParaRPr lang="zh-TW" altLang="en-US" sz="1400" dirty="0"/>
          </a:p>
        </p:txBody>
      </p:sp>
      <p:sp>
        <p:nvSpPr>
          <p:cNvPr id="17" name="內容版面配置區 15">
            <a:extLst>
              <a:ext uri="{FF2B5EF4-FFF2-40B4-BE49-F238E27FC236}">
                <a16:creationId xmlns:a16="http://schemas.microsoft.com/office/drawing/2014/main" id="{35138BDE-D8C9-82D1-4861-57FAEAD4B576}"/>
              </a:ext>
            </a:extLst>
          </p:cNvPr>
          <p:cNvSpPr txBox="1">
            <a:spLocks/>
          </p:cNvSpPr>
          <p:nvPr/>
        </p:nvSpPr>
        <p:spPr>
          <a:xfrm>
            <a:off x="4789764" y="397513"/>
            <a:ext cx="5238749" cy="619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旋鈕編碼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#define CLK 25      //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CLK </a:t>
            </a:r>
            <a:r>
              <a:rPr lang="zh-TW" altLang="en-US" sz="1400" dirty="0">
                <a:latin typeface="+mn-ea"/>
              </a:rPr>
              <a:t>連接 </a:t>
            </a:r>
            <a:r>
              <a:rPr lang="en-US" altLang="zh-TW" sz="1400" dirty="0">
                <a:solidFill>
                  <a:schemeClr val="tx1"/>
                </a:solidFill>
                <a:latin typeface="+mn-ea"/>
              </a:rPr>
              <a:t>ESP32 pin 25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#define DT  26      //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DT </a:t>
            </a:r>
            <a:r>
              <a:rPr lang="zh-TW" altLang="en-US" sz="1400" dirty="0">
                <a:latin typeface="+mn-ea"/>
              </a:rPr>
              <a:t>連接 </a:t>
            </a:r>
            <a:r>
              <a:rPr lang="en-US" altLang="zh-TW" sz="1400" dirty="0">
                <a:solidFill>
                  <a:schemeClr val="tx1"/>
                </a:solidFill>
                <a:latin typeface="+mn-ea"/>
              </a:rPr>
              <a:t>ESP32 pin 26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#define SW  27      //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SW </a:t>
            </a:r>
            <a:r>
              <a:rPr lang="zh-TW" altLang="en-US" sz="1400" dirty="0">
                <a:latin typeface="+mn-ea"/>
              </a:rPr>
              <a:t>連接 </a:t>
            </a:r>
            <a:r>
              <a:rPr lang="en-US" altLang="zh-TW" sz="1400" dirty="0">
                <a:latin typeface="+mn-ea"/>
              </a:rPr>
              <a:t>ESP32 </a:t>
            </a:r>
            <a:r>
              <a:rPr lang="en-US" altLang="zh-TW" sz="1400" dirty="0">
                <a:solidFill>
                  <a:schemeClr val="tx1"/>
                </a:solidFill>
                <a:latin typeface="+mn-ea"/>
              </a:rPr>
              <a:t>pin 27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int pin=25;           //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CLK</a:t>
            </a:r>
            <a:r>
              <a:rPr lang="zh-TW" altLang="en-US" sz="1400" dirty="0">
                <a:latin typeface="+mn-ea"/>
              </a:rPr>
              <a:t>發生改變的</a:t>
            </a:r>
            <a:r>
              <a:rPr lang="zh-TW" altLang="en-US" sz="1400" dirty="0">
                <a:solidFill>
                  <a:schemeClr val="tx1"/>
                </a:solidFill>
                <a:latin typeface="+mn-ea"/>
              </a:rPr>
              <a:t>觸發腳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int count = 0;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int </a:t>
            </a:r>
            <a:r>
              <a:rPr lang="en-US" altLang="zh-TW" sz="1400" dirty="0" err="1">
                <a:latin typeface="+mn-ea"/>
              </a:rPr>
              <a:t>lastCLK</a:t>
            </a:r>
            <a:r>
              <a:rPr lang="en-US" altLang="zh-TW" sz="1400" dirty="0">
                <a:latin typeface="+mn-ea"/>
              </a:rPr>
              <a:t> = 0;     //</a:t>
            </a:r>
            <a:r>
              <a:rPr lang="en-US" altLang="zh-TW" sz="1400" dirty="0" err="1">
                <a:latin typeface="+mn-ea"/>
              </a:rPr>
              <a:t>lastCLK</a:t>
            </a:r>
            <a:r>
              <a:rPr lang="en-US" altLang="zh-TW" sz="1400" dirty="0">
                <a:latin typeface="+mn-ea"/>
              </a:rPr>
              <a:t> </a:t>
            </a:r>
            <a:r>
              <a:rPr lang="zh-TW" altLang="en-US" sz="1400" dirty="0">
                <a:latin typeface="+mn-ea"/>
              </a:rPr>
              <a:t>為旋轉</a:t>
            </a:r>
            <a:r>
              <a:rPr lang="zh-TW" altLang="en-US" sz="1400" dirty="0">
                <a:solidFill>
                  <a:schemeClr val="tx1"/>
                </a:solidFill>
                <a:latin typeface="+mn-ea"/>
              </a:rPr>
              <a:t>編碼器 </a:t>
            </a:r>
            <a:r>
              <a:rPr lang="en-US" altLang="zh-TW" sz="1400" dirty="0">
                <a:solidFill>
                  <a:schemeClr val="tx1"/>
                </a:solidFill>
                <a:latin typeface="+mn-ea"/>
              </a:rPr>
              <a:t>CLK </a:t>
            </a:r>
            <a:r>
              <a:rPr lang="zh-TW" altLang="en-US" sz="1400" dirty="0">
                <a:solidFill>
                  <a:schemeClr val="tx1"/>
                </a:solidFill>
                <a:latin typeface="+mn-ea"/>
              </a:rPr>
              <a:t>預設狀態 </a:t>
            </a:r>
            <a:r>
              <a:rPr lang="en-US" altLang="zh-TW" sz="1400" dirty="0">
                <a:solidFill>
                  <a:schemeClr val="tx1"/>
                </a:solidFill>
                <a:latin typeface="+mn-ea"/>
              </a:rPr>
              <a:t>=0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int </a:t>
            </a:r>
            <a:r>
              <a:rPr lang="en-US" altLang="zh-TW" sz="1400" dirty="0" err="1">
                <a:latin typeface="+mn-ea"/>
              </a:rPr>
              <a:t>currentPage</a:t>
            </a:r>
            <a:r>
              <a:rPr lang="en-US" altLang="zh-TW" sz="1400" dirty="0">
                <a:latin typeface="+mn-ea"/>
              </a:rPr>
              <a:t> = 1; // </a:t>
            </a:r>
            <a:r>
              <a:rPr lang="zh-TW" altLang="en-US" sz="1400" dirty="0">
                <a:latin typeface="+mn-ea"/>
              </a:rPr>
              <a:t>追踪當前顯示的頁面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繼電器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int </a:t>
            </a:r>
            <a:r>
              <a:rPr lang="en-US" altLang="zh-TW" sz="1400" dirty="0" err="1">
                <a:latin typeface="+mn-ea"/>
              </a:rPr>
              <a:t>relayPin</a:t>
            </a:r>
            <a:r>
              <a:rPr lang="en-US" altLang="zh-TW" sz="1400" dirty="0">
                <a:latin typeface="+mn-ea"/>
              </a:rPr>
              <a:t> = 4; //</a:t>
            </a:r>
            <a:r>
              <a:rPr lang="zh-TW" altLang="en-US" sz="1400" dirty="0">
                <a:latin typeface="+mn-ea"/>
              </a:rPr>
              <a:t>繼電器連接 </a:t>
            </a:r>
            <a:r>
              <a:rPr lang="en-US" altLang="zh-TW" sz="1400" dirty="0">
                <a:latin typeface="+mn-ea"/>
              </a:rPr>
              <a:t>ESP32 pin 4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電壓電流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const int VT_PIN = 36; //</a:t>
            </a:r>
            <a:r>
              <a:rPr lang="zh-TW" altLang="en-US" sz="1400" dirty="0">
                <a:latin typeface="+mn-ea"/>
              </a:rPr>
              <a:t>連接 </a:t>
            </a:r>
            <a:r>
              <a:rPr lang="en-US" altLang="zh-TW" sz="1400" dirty="0">
                <a:latin typeface="+mn-ea"/>
              </a:rPr>
              <a:t>ESP32 pin 36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const int AT_PIN = 39; //</a:t>
            </a:r>
            <a:r>
              <a:rPr lang="zh-TW" altLang="en-US" sz="1400" dirty="0">
                <a:latin typeface="+mn-ea"/>
              </a:rPr>
              <a:t>連接 </a:t>
            </a:r>
            <a:r>
              <a:rPr lang="en-US" altLang="zh-TW" sz="1400" dirty="0">
                <a:latin typeface="+mn-ea"/>
              </a:rPr>
              <a:t>ESP32 pin 39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const int BVT_PIN = 34; //</a:t>
            </a:r>
            <a:r>
              <a:rPr lang="zh-TW" altLang="en-US" sz="1400" dirty="0">
                <a:latin typeface="+mn-ea"/>
              </a:rPr>
              <a:t>連接 </a:t>
            </a:r>
            <a:r>
              <a:rPr lang="en-US" altLang="zh-TW" sz="1400" dirty="0">
                <a:latin typeface="+mn-ea"/>
              </a:rPr>
              <a:t>ESP32 pin 34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const int BAT_PIN = 35; //</a:t>
            </a:r>
            <a:r>
              <a:rPr lang="zh-TW" altLang="en-US" sz="1400" dirty="0">
                <a:latin typeface="+mn-ea"/>
              </a:rPr>
              <a:t>連接 </a:t>
            </a:r>
            <a:r>
              <a:rPr lang="en-US" altLang="zh-TW" sz="1400" dirty="0">
                <a:latin typeface="+mn-ea"/>
              </a:rPr>
              <a:t>ESP32 pin 35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#define ARDUINO_WORK_VOLTAGE 5.0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光敏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#define </a:t>
            </a:r>
            <a:r>
              <a:rPr lang="en-US" altLang="zh-TW" sz="1400" dirty="0" err="1">
                <a:latin typeface="+mn-ea"/>
              </a:rPr>
              <a:t>Ph_pin</a:t>
            </a:r>
            <a:r>
              <a:rPr lang="en-US" altLang="zh-TW" sz="1400" dirty="0">
                <a:latin typeface="+mn-ea"/>
              </a:rPr>
              <a:t> 32 // </a:t>
            </a:r>
            <a:r>
              <a:rPr lang="zh-TW" altLang="en-US" sz="1400" dirty="0">
                <a:latin typeface="+mn-ea"/>
              </a:rPr>
              <a:t>光敏連接 </a:t>
            </a:r>
            <a:r>
              <a:rPr lang="en-US" altLang="zh-TW" sz="1400" dirty="0">
                <a:latin typeface="+mn-ea"/>
              </a:rPr>
              <a:t>ESP32 pin 32</a:t>
            </a:r>
          </a:p>
        </p:txBody>
      </p:sp>
    </p:spTree>
    <p:extLst>
      <p:ext uri="{BB962C8B-B14F-4D97-AF65-F5344CB8AC3E}">
        <p14:creationId xmlns:p14="http://schemas.microsoft.com/office/powerpoint/2010/main" val="280687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0EA3C-45B5-947A-B7B7-EB056609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15" y="61952"/>
            <a:ext cx="5899643" cy="1116701"/>
          </a:xfrm>
        </p:spPr>
        <p:txBody>
          <a:bodyPr>
            <a:noAutofit/>
          </a:bodyPr>
          <a:lstStyle/>
          <a:p>
            <a:r>
              <a:rPr lang="en-US" altLang="zh-TW" sz="6000" dirty="0"/>
              <a:t>ESP32S</a:t>
            </a:r>
            <a:r>
              <a:rPr lang="zh-TW" altLang="en-US" sz="6600" dirty="0"/>
              <a:t>程式</a:t>
            </a:r>
            <a:r>
              <a:rPr lang="en-US" altLang="zh-TW" sz="66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2/6</a:t>
            </a:r>
            <a:endParaRPr lang="zh-TW" altLang="en-US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15" name="內容版面配置區 15">
            <a:extLst>
              <a:ext uri="{FF2B5EF4-FFF2-40B4-BE49-F238E27FC236}">
                <a16:creationId xmlns:a16="http://schemas.microsoft.com/office/drawing/2014/main" id="{58456266-75DE-A70A-45AF-0219FF0F9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953" y="1122194"/>
            <a:ext cx="7508146" cy="57358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void setup() {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u8g2.begin(); u8g2.enableUTF8Print();  //</a:t>
            </a:r>
            <a:r>
              <a:rPr lang="zh-TW" altLang="en-US" sz="1400" dirty="0">
                <a:latin typeface="+mn-ea"/>
              </a:rPr>
              <a:t>啟用</a:t>
            </a:r>
            <a:r>
              <a:rPr lang="en-US" altLang="zh-TW" sz="1400" dirty="0">
                <a:latin typeface="+mn-ea"/>
              </a:rPr>
              <a:t>UTF8</a:t>
            </a:r>
            <a:r>
              <a:rPr lang="zh-TW" altLang="en-US" sz="1400" dirty="0">
                <a:latin typeface="+mn-ea"/>
              </a:rPr>
              <a:t>文字的功能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Serial.begin</a:t>
            </a:r>
            <a:r>
              <a:rPr lang="en-US" altLang="zh-TW" sz="1400" dirty="0">
                <a:latin typeface="+mn-ea"/>
              </a:rPr>
              <a:t>(115200);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SerialBT.begin</a:t>
            </a:r>
            <a:r>
              <a:rPr lang="en-US" altLang="zh-TW" sz="1400" dirty="0">
                <a:latin typeface="+mn-ea"/>
              </a:rPr>
              <a:t>(“ESP32_BT”);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//</a:t>
            </a:r>
            <a:r>
              <a:rPr lang="zh-TW" altLang="en-US" sz="1400" dirty="0">
                <a:latin typeface="+mn-ea"/>
              </a:rPr>
              <a:t>藍芽名稱</a:t>
            </a:r>
            <a:endParaRPr lang="en-US" altLang="zh-TW" sz="1400" dirty="0">
              <a:latin typeface="+mn-ea"/>
            </a:endParaRP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pinMode</a:t>
            </a:r>
            <a:r>
              <a:rPr lang="en-US" altLang="zh-TW" sz="1400" dirty="0">
                <a:latin typeface="+mn-ea"/>
              </a:rPr>
              <a:t>(VT_PIN, INPUT);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pinMode</a:t>
            </a:r>
            <a:r>
              <a:rPr lang="en-US" altLang="zh-TW" sz="1400" dirty="0">
                <a:latin typeface="+mn-ea"/>
              </a:rPr>
              <a:t>(AT_PIN, INPUT);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pinMode</a:t>
            </a:r>
            <a:r>
              <a:rPr lang="en-US" altLang="zh-TW" sz="1400" dirty="0">
                <a:latin typeface="+mn-ea"/>
              </a:rPr>
              <a:t>(BVT_PIN, INPUT);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pinMode</a:t>
            </a:r>
            <a:r>
              <a:rPr lang="en-US" altLang="zh-TW" sz="1400" dirty="0">
                <a:latin typeface="+mn-ea"/>
              </a:rPr>
              <a:t>(BAT_PIN, INPUT);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pinMode</a:t>
            </a:r>
            <a:r>
              <a:rPr lang="en-US" altLang="zh-TW" sz="1400" dirty="0">
                <a:latin typeface="+mn-ea"/>
              </a:rPr>
              <a:t>(PIR_PIN, INPUT);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//</a:t>
            </a:r>
            <a:r>
              <a:rPr lang="zh-TW" altLang="en-US" sz="1400" dirty="0">
                <a:latin typeface="+mn-ea"/>
              </a:rPr>
              <a:t>紅外</a:t>
            </a:r>
            <a:endParaRPr lang="en-US" altLang="zh-TW" sz="1400" dirty="0">
              <a:latin typeface="+mn-ea"/>
            </a:endParaRP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pinMode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relayPin</a:t>
            </a:r>
            <a:r>
              <a:rPr lang="en-US" altLang="zh-TW" sz="1400" dirty="0">
                <a:latin typeface="+mn-ea"/>
              </a:rPr>
              <a:t>, OUTPUT);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//</a:t>
            </a:r>
            <a:r>
              <a:rPr lang="zh-TW" altLang="en-US" sz="1400" dirty="0">
                <a:latin typeface="+mn-ea"/>
              </a:rPr>
              <a:t>繼電器</a:t>
            </a:r>
            <a:endParaRPr lang="en-US" altLang="zh-TW" sz="1400" dirty="0">
              <a:latin typeface="+mn-ea"/>
            </a:endParaRP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digitalWrite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relayPin</a:t>
            </a:r>
            <a:r>
              <a:rPr lang="en-US" altLang="zh-TW" sz="1400" dirty="0">
                <a:latin typeface="+mn-ea"/>
              </a:rPr>
              <a:t>, HIGH);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旋鈕編碼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pinMode</a:t>
            </a:r>
            <a:r>
              <a:rPr lang="en-US" altLang="zh-TW" sz="1400" dirty="0">
                <a:latin typeface="+mn-ea"/>
              </a:rPr>
              <a:t>(SW, INPUT);     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digitalWrite</a:t>
            </a:r>
            <a:r>
              <a:rPr lang="en-US" altLang="zh-TW" sz="1400" dirty="0">
                <a:latin typeface="+mn-ea"/>
              </a:rPr>
              <a:t>(SW, HIGH);  //</a:t>
            </a:r>
            <a:r>
              <a:rPr lang="zh-TW" altLang="en-US" sz="1400" dirty="0">
                <a:latin typeface="+mn-ea"/>
              </a:rPr>
              <a:t>旋轉編碼器按鍵 </a:t>
            </a:r>
            <a:r>
              <a:rPr lang="en-US" altLang="zh-TW" sz="1400" dirty="0">
                <a:latin typeface="+mn-ea"/>
              </a:rPr>
              <a:t>SW</a:t>
            </a:r>
            <a:r>
              <a:rPr lang="zh-TW" altLang="en-US" sz="1400" dirty="0">
                <a:latin typeface="+mn-ea"/>
              </a:rPr>
              <a:t>為上拉電阻模式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pinMode</a:t>
            </a:r>
            <a:r>
              <a:rPr lang="en-US" altLang="zh-TW" sz="1400" dirty="0">
                <a:latin typeface="+mn-ea"/>
              </a:rPr>
              <a:t>(CLK, INPUT);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pinMode</a:t>
            </a:r>
            <a:r>
              <a:rPr lang="en-US" altLang="zh-TW" sz="1400" dirty="0">
                <a:latin typeface="+mn-ea"/>
              </a:rPr>
              <a:t>(DT, INPUT);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// </a:t>
            </a:r>
            <a:r>
              <a:rPr lang="zh-TW" altLang="en-US" sz="1400" dirty="0">
                <a:latin typeface="+mn-ea"/>
              </a:rPr>
              <a:t>只要</a:t>
            </a:r>
            <a:r>
              <a:rPr lang="en-US" altLang="zh-TW" sz="1400" dirty="0">
                <a:latin typeface="+mn-ea"/>
              </a:rPr>
              <a:t>pin</a:t>
            </a:r>
            <a:r>
              <a:rPr lang="zh-TW" altLang="en-US" sz="1400" dirty="0">
                <a:latin typeface="+mn-ea"/>
              </a:rPr>
              <a:t>發生改變，觸發執行</a:t>
            </a:r>
            <a:r>
              <a:rPr lang="en-US" altLang="zh-TW" sz="1400" dirty="0" err="1">
                <a:latin typeface="+mn-ea"/>
              </a:rPr>
              <a:t>ClockChanged</a:t>
            </a:r>
            <a:endParaRPr lang="en-US" altLang="zh-TW" sz="1400" dirty="0">
              <a:latin typeface="+mn-ea"/>
            </a:endParaRP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attachInterrupt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digitalPinToInterrupt</a:t>
            </a:r>
            <a:r>
              <a:rPr lang="en-US" altLang="zh-TW" sz="1400" dirty="0">
                <a:latin typeface="+mn-ea"/>
              </a:rPr>
              <a:t>(pin), </a:t>
            </a:r>
            <a:r>
              <a:rPr lang="en-US" altLang="zh-TW" sz="1400" dirty="0" err="1">
                <a:latin typeface="+mn-ea"/>
              </a:rPr>
              <a:t>ClockChanged</a:t>
            </a:r>
            <a:r>
              <a:rPr lang="en-US" altLang="zh-TW" sz="1400" dirty="0">
                <a:latin typeface="+mn-ea"/>
              </a:rPr>
              <a:t>, CHANGE);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}</a:t>
            </a:r>
          </a:p>
          <a:p>
            <a:pPr marL="0" indent="0">
              <a:buNone/>
            </a:pPr>
            <a:endParaRPr lang="zh-TW" altLang="en-US" sz="1400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2C7E09DC-0873-F07D-DF04-3236937F0C7C}"/>
              </a:ext>
            </a:extLst>
          </p:cNvPr>
          <p:cNvSpPr txBox="1">
            <a:spLocks/>
          </p:cNvSpPr>
          <p:nvPr/>
        </p:nvSpPr>
        <p:spPr>
          <a:xfrm>
            <a:off x="6477001" y="212955"/>
            <a:ext cx="3496204" cy="619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1369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2C399-E179-975E-B470-B6D7D78E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55FD1-A88E-E9E8-251E-C6CDC635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00" y="78729"/>
            <a:ext cx="7249661" cy="1657350"/>
          </a:xfrm>
        </p:spPr>
        <p:txBody>
          <a:bodyPr>
            <a:noAutofit/>
          </a:bodyPr>
          <a:lstStyle/>
          <a:p>
            <a:r>
              <a:rPr lang="en-US" altLang="zh-TW" sz="6000" dirty="0"/>
              <a:t>ESP32S</a:t>
            </a:r>
            <a:r>
              <a:rPr lang="zh-TW" altLang="en-US" sz="6600" dirty="0"/>
              <a:t>程式</a:t>
            </a:r>
            <a:r>
              <a:rPr lang="en-US" altLang="zh-TW" sz="66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3/6</a:t>
            </a:r>
            <a:endParaRPr lang="zh-TW" altLang="en-US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15" name="內容版面配置區 15">
            <a:extLst>
              <a:ext uri="{FF2B5EF4-FFF2-40B4-BE49-F238E27FC236}">
                <a16:creationId xmlns:a16="http://schemas.microsoft.com/office/drawing/2014/main" id="{206636B6-7DB5-B2A1-65B7-BA18F52B6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350" y="1041628"/>
            <a:ext cx="5200650" cy="60244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void loop() {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開機後時間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int secs = (</a:t>
            </a:r>
            <a:r>
              <a:rPr lang="en-US" altLang="zh-TW" sz="1400" dirty="0" err="1">
                <a:latin typeface="+mn-ea"/>
              </a:rPr>
              <a:t>millis</a:t>
            </a:r>
            <a:r>
              <a:rPr lang="en-US" altLang="zh-TW" sz="1400" dirty="0">
                <a:latin typeface="+mn-ea"/>
              </a:rPr>
              <a:t>() - </a:t>
            </a:r>
            <a:r>
              <a:rPr lang="en-US" altLang="zh-TW" sz="1400" dirty="0" err="1">
                <a:latin typeface="+mn-ea"/>
              </a:rPr>
              <a:t>startTime</a:t>
            </a:r>
            <a:r>
              <a:rPr lang="en-US" altLang="zh-TW" sz="1400" dirty="0">
                <a:latin typeface="+mn-ea"/>
              </a:rPr>
              <a:t>) / 1000;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光敏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int y = </a:t>
            </a:r>
            <a:r>
              <a:rPr lang="en-US" altLang="zh-TW" sz="1400" dirty="0" err="1">
                <a:latin typeface="+mn-ea"/>
              </a:rPr>
              <a:t>analogRead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Ph_pin</a:t>
            </a:r>
            <a:r>
              <a:rPr lang="en-US" altLang="zh-TW" sz="1400" dirty="0">
                <a:latin typeface="+mn-ea"/>
              </a:rPr>
              <a:t>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double L = 1024 - y;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電源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電壓電流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int v = </a:t>
            </a:r>
            <a:r>
              <a:rPr lang="en-US" altLang="zh-TW" sz="1400" dirty="0" err="1">
                <a:latin typeface="+mn-ea"/>
              </a:rPr>
              <a:t>analogRead</a:t>
            </a:r>
            <a:r>
              <a:rPr lang="en-US" altLang="zh-TW" sz="1400" dirty="0">
                <a:latin typeface="+mn-ea"/>
              </a:rPr>
              <a:t>(VT_PIN);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int a = </a:t>
            </a:r>
            <a:r>
              <a:rPr lang="en-US" altLang="zh-TW" sz="1400" dirty="0" err="1">
                <a:latin typeface="+mn-ea"/>
              </a:rPr>
              <a:t>analogRead</a:t>
            </a:r>
            <a:r>
              <a:rPr lang="en-US" altLang="zh-TW" sz="1400" dirty="0">
                <a:latin typeface="+mn-ea"/>
              </a:rPr>
              <a:t>(AT_PIN);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float voltage = v * (ARDUINO_WORK_VOLTAGE / 1024);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float current = a * (ARDUINO_WORK_VOLTAGE / 1024);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int w =  voltage*current;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電池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電壓電流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int </a:t>
            </a:r>
            <a:r>
              <a:rPr lang="en-US" altLang="zh-TW" sz="1400" dirty="0" err="1">
                <a:latin typeface="+mn-ea"/>
              </a:rPr>
              <a:t>bv</a:t>
            </a:r>
            <a:r>
              <a:rPr lang="en-US" altLang="zh-TW" sz="1400" dirty="0">
                <a:latin typeface="+mn-ea"/>
              </a:rPr>
              <a:t> = </a:t>
            </a:r>
            <a:r>
              <a:rPr lang="en-US" altLang="zh-TW" sz="1400" dirty="0" err="1">
                <a:latin typeface="+mn-ea"/>
              </a:rPr>
              <a:t>analogRead</a:t>
            </a:r>
            <a:r>
              <a:rPr lang="en-US" altLang="zh-TW" sz="1400" dirty="0">
                <a:latin typeface="+mn-ea"/>
              </a:rPr>
              <a:t>(BVT_PIN);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int </a:t>
            </a:r>
            <a:r>
              <a:rPr lang="en-US" altLang="zh-TW" sz="1400" dirty="0" err="1">
                <a:latin typeface="+mn-ea"/>
              </a:rPr>
              <a:t>ba</a:t>
            </a:r>
            <a:r>
              <a:rPr lang="en-US" altLang="zh-TW" sz="1400" dirty="0">
                <a:latin typeface="+mn-ea"/>
              </a:rPr>
              <a:t> = </a:t>
            </a:r>
            <a:r>
              <a:rPr lang="en-US" altLang="zh-TW" sz="1400" dirty="0" err="1">
                <a:latin typeface="+mn-ea"/>
              </a:rPr>
              <a:t>analogRead</a:t>
            </a:r>
            <a:r>
              <a:rPr lang="en-US" altLang="zh-TW" sz="1400" dirty="0">
                <a:latin typeface="+mn-ea"/>
              </a:rPr>
              <a:t>(BAT_PIN);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float </a:t>
            </a:r>
            <a:r>
              <a:rPr lang="en-US" altLang="zh-TW" sz="1400" dirty="0" err="1">
                <a:latin typeface="+mn-ea"/>
              </a:rPr>
              <a:t>bvoltage</a:t>
            </a:r>
            <a:r>
              <a:rPr lang="en-US" altLang="zh-TW" sz="1400" dirty="0">
                <a:latin typeface="+mn-ea"/>
              </a:rPr>
              <a:t> = </a:t>
            </a:r>
            <a:r>
              <a:rPr lang="en-US" altLang="zh-TW" sz="1400" dirty="0" err="1">
                <a:latin typeface="+mn-ea"/>
              </a:rPr>
              <a:t>bv</a:t>
            </a:r>
            <a:r>
              <a:rPr lang="en-US" altLang="zh-TW" sz="1400" dirty="0">
                <a:latin typeface="+mn-ea"/>
              </a:rPr>
              <a:t> * (ARDUINO_WORK_VOLTAGE / 1024);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float </a:t>
            </a:r>
            <a:r>
              <a:rPr lang="en-US" altLang="zh-TW" sz="1400" dirty="0" err="1">
                <a:latin typeface="+mn-ea"/>
              </a:rPr>
              <a:t>bcurrent</a:t>
            </a:r>
            <a:r>
              <a:rPr lang="en-US" altLang="zh-TW" sz="1400" dirty="0">
                <a:latin typeface="+mn-ea"/>
              </a:rPr>
              <a:t> = </a:t>
            </a:r>
            <a:r>
              <a:rPr lang="en-US" altLang="zh-TW" sz="1400" dirty="0" err="1">
                <a:latin typeface="+mn-ea"/>
              </a:rPr>
              <a:t>ba</a:t>
            </a:r>
            <a:r>
              <a:rPr lang="en-US" altLang="zh-TW" sz="1400" dirty="0">
                <a:latin typeface="+mn-ea"/>
              </a:rPr>
              <a:t> * (ARDUINO_WORK_VOLTAGE / 1024);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int </a:t>
            </a:r>
            <a:r>
              <a:rPr lang="en-US" altLang="zh-TW" sz="1400" dirty="0" err="1">
                <a:latin typeface="+mn-ea"/>
              </a:rPr>
              <a:t>bw</a:t>
            </a:r>
            <a:r>
              <a:rPr lang="en-US" altLang="zh-TW" sz="1400" dirty="0">
                <a:latin typeface="+mn-ea"/>
              </a:rPr>
              <a:t> =  </a:t>
            </a:r>
            <a:r>
              <a:rPr lang="en-US" altLang="zh-TW" sz="1400" dirty="0" err="1">
                <a:latin typeface="+mn-ea"/>
              </a:rPr>
              <a:t>bvoltage</a:t>
            </a:r>
            <a:r>
              <a:rPr lang="en-US" altLang="zh-TW" sz="1400" dirty="0">
                <a:latin typeface="+mn-ea"/>
              </a:rPr>
              <a:t>*</a:t>
            </a:r>
            <a:r>
              <a:rPr lang="en-US" altLang="zh-TW" sz="1400" dirty="0" err="1">
                <a:latin typeface="+mn-ea"/>
              </a:rPr>
              <a:t>bcurrent</a:t>
            </a:r>
            <a:r>
              <a:rPr lang="en-US" altLang="zh-TW" sz="1400" dirty="0">
                <a:latin typeface="+mn-ea"/>
              </a:rPr>
              <a:t>;</a:t>
            </a: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EF189A6-D626-FF9E-8E71-628F2458BDB8}"/>
              </a:ext>
            </a:extLst>
          </p:cNvPr>
          <p:cNvSpPr txBox="1">
            <a:spLocks/>
          </p:cNvSpPr>
          <p:nvPr/>
        </p:nvSpPr>
        <p:spPr>
          <a:xfrm>
            <a:off x="6477001" y="212955"/>
            <a:ext cx="3496204" cy="619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  <p:sp>
        <p:nvSpPr>
          <p:cNvPr id="3" name="內容版面配置區 15">
            <a:extLst>
              <a:ext uri="{FF2B5EF4-FFF2-40B4-BE49-F238E27FC236}">
                <a16:creationId xmlns:a16="http://schemas.microsoft.com/office/drawing/2014/main" id="{2FF0309B-572D-06E2-74D7-7364E95386A8}"/>
              </a:ext>
            </a:extLst>
          </p:cNvPr>
          <p:cNvSpPr txBox="1">
            <a:spLocks/>
          </p:cNvSpPr>
          <p:nvPr/>
        </p:nvSpPr>
        <p:spPr>
          <a:xfrm>
            <a:off x="6036578" y="376539"/>
            <a:ext cx="5200650" cy="619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濕溫度</a:t>
            </a:r>
            <a:endParaRPr lang="en-US" altLang="zh-TW" sz="1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float temperature = 0, humidity = 0; //DHT22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int err = </a:t>
            </a:r>
            <a:r>
              <a:rPr lang="en-US" altLang="zh-TW" sz="1400" dirty="0" err="1">
                <a:latin typeface="+mn-ea"/>
              </a:rPr>
              <a:t>SimpleDHTErrSuccess</a:t>
            </a:r>
            <a:r>
              <a:rPr lang="en-US" altLang="zh-TW" sz="1400" dirty="0">
                <a:latin typeface="+mn-ea"/>
              </a:rPr>
              <a:t>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if ((err = dht22.read2(&amp;temperature, &amp;humidity, NULL)) != </a:t>
            </a:r>
            <a:r>
              <a:rPr lang="en-US" altLang="zh-TW" sz="1400" dirty="0" err="1">
                <a:latin typeface="+mn-ea"/>
              </a:rPr>
              <a:t>SimpleDHTErrSuccess</a:t>
            </a:r>
            <a:r>
              <a:rPr lang="en-US" altLang="zh-TW" sz="1400" dirty="0">
                <a:latin typeface="+mn-ea"/>
              </a:rPr>
              <a:t>) {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Serial.print</a:t>
            </a:r>
            <a:r>
              <a:rPr lang="en-US" altLang="zh-TW" sz="1400" dirty="0">
                <a:latin typeface="+mn-ea"/>
              </a:rPr>
              <a:t>("Read DHT22 failed, err="); </a:t>
            </a:r>
            <a:r>
              <a:rPr lang="en-US" altLang="zh-TW" sz="1400" dirty="0" err="1">
                <a:latin typeface="+mn-ea"/>
              </a:rPr>
              <a:t>Serial.print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SimpleDHTErrCode</a:t>
            </a:r>
            <a:r>
              <a:rPr lang="en-US" altLang="zh-TW" sz="1400" dirty="0">
                <a:latin typeface="+mn-ea"/>
              </a:rPr>
              <a:t>(err));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Serial.print</a:t>
            </a:r>
            <a:r>
              <a:rPr lang="en-US" altLang="zh-TW" sz="1400" dirty="0">
                <a:latin typeface="+mn-ea"/>
              </a:rPr>
              <a:t>(","); </a:t>
            </a:r>
            <a:r>
              <a:rPr lang="en-US" altLang="zh-TW" sz="1400" dirty="0" err="1">
                <a:latin typeface="+mn-ea"/>
              </a:rPr>
              <a:t>Serial.println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SimpleDHTErrDuration</a:t>
            </a:r>
            <a:r>
              <a:rPr lang="en-US" altLang="zh-TW" sz="1400" dirty="0">
                <a:latin typeface="+mn-ea"/>
              </a:rPr>
              <a:t>(err)); delay(1000);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  return;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} 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BT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傳輸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電源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電壓電流瓦數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=&gt;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電池電壓電流瓦數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=&gt;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日照溫度濕度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String data = String (voltage) + ";" + String (current) + ";" + String (w) + ";" + String (</a:t>
            </a:r>
            <a:r>
              <a:rPr lang="en-US" altLang="zh-TW" sz="1400" dirty="0" err="1">
                <a:latin typeface="+mn-ea"/>
              </a:rPr>
              <a:t>bvoltage</a:t>
            </a:r>
            <a:r>
              <a:rPr lang="en-US" altLang="zh-TW" sz="1400" dirty="0">
                <a:latin typeface="+mn-ea"/>
              </a:rPr>
              <a:t>) + ";" + String (</a:t>
            </a:r>
            <a:r>
              <a:rPr lang="en-US" altLang="zh-TW" sz="1400" dirty="0" err="1">
                <a:latin typeface="+mn-ea"/>
              </a:rPr>
              <a:t>bcurrent</a:t>
            </a:r>
            <a:r>
              <a:rPr lang="en-US" altLang="zh-TW" sz="1400" dirty="0">
                <a:latin typeface="+mn-ea"/>
              </a:rPr>
              <a:t>) + ";" + String (</a:t>
            </a:r>
            <a:r>
              <a:rPr lang="en-US" altLang="zh-TW" sz="1400" dirty="0" err="1">
                <a:latin typeface="+mn-ea"/>
              </a:rPr>
              <a:t>bw</a:t>
            </a:r>
            <a:r>
              <a:rPr lang="en-US" altLang="zh-TW" sz="1400" dirty="0">
                <a:latin typeface="+mn-ea"/>
              </a:rPr>
              <a:t>) + ";" + String (L) + ";" + String (temperature) + ";" + String (humidity);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SerialBT.println</a:t>
            </a:r>
            <a:r>
              <a:rPr lang="en-US" altLang="zh-TW" sz="1400" dirty="0">
                <a:latin typeface="+mn-ea"/>
              </a:rPr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404473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17FC-BB3A-735A-8134-529AE3E4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F18D2-5594-BC5F-749B-8C6E92EE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212954"/>
            <a:ext cx="8042422" cy="1167035"/>
          </a:xfrm>
        </p:spPr>
        <p:txBody>
          <a:bodyPr>
            <a:noAutofit/>
          </a:bodyPr>
          <a:lstStyle/>
          <a:p>
            <a:r>
              <a:rPr lang="en-US" altLang="zh-TW" sz="6000" dirty="0"/>
              <a:t>ESP32S</a:t>
            </a:r>
            <a:r>
              <a:rPr lang="zh-TW" altLang="en-US" sz="6600" dirty="0"/>
              <a:t>程式</a:t>
            </a:r>
            <a:r>
              <a:rPr lang="en-US" altLang="zh-TW" sz="66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4/6</a:t>
            </a:r>
            <a:endParaRPr lang="zh-TW" altLang="en-US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15" name="內容版面配置區 15">
            <a:extLst>
              <a:ext uri="{FF2B5EF4-FFF2-40B4-BE49-F238E27FC236}">
                <a16:creationId xmlns:a16="http://schemas.microsoft.com/office/drawing/2014/main" id="{B73CDCD0-F50C-78A5-5108-0B71BEF56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6571" y="1379989"/>
            <a:ext cx="3744913" cy="4971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紅外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int moving = </a:t>
            </a:r>
            <a:r>
              <a:rPr lang="en-US" altLang="zh-TW" sz="1400" dirty="0" err="1">
                <a:latin typeface="+mn-ea"/>
              </a:rPr>
              <a:t>digitalRead</a:t>
            </a:r>
            <a:r>
              <a:rPr lang="en-US" altLang="zh-TW" sz="1400" dirty="0">
                <a:latin typeface="+mn-ea"/>
              </a:rPr>
              <a:t>(PIR_PIN);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if (moving == HIGH) {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digitalWrite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relayPin</a:t>
            </a:r>
            <a:r>
              <a:rPr lang="en-US" altLang="zh-TW" sz="1400" dirty="0">
                <a:latin typeface="+mn-ea"/>
              </a:rPr>
              <a:t>, LOW);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} else {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digitalWrite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relayPin</a:t>
            </a:r>
            <a:r>
              <a:rPr lang="en-US" altLang="zh-TW" sz="1400" dirty="0">
                <a:latin typeface="+mn-ea"/>
              </a:rPr>
              <a:t>, HIGH);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}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更新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OLED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OLEDOutput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currentPage</a:t>
            </a:r>
            <a:r>
              <a:rPr lang="en-US" altLang="zh-TW" sz="1400" dirty="0">
                <a:latin typeface="+mn-ea"/>
              </a:rPr>
              <a:t>, temperature, humidity, secs, voltage, current, w, </a:t>
            </a:r>
            <a:r>
              <a:rPr lang="en-US" altLang="zh-TW" sz="1400" dirty="0" err="1">
                <a:latin typeface="+mn-ea"/>
              </a:rPr>
              <a:t>bvoltage</a:t>
            </a:r>
            <a:r>
              <a:rPr lang="en-US" altLang="zh-TW" sz="1400" dirty="0">
                <a:latin typeface="+mn-ea"/>
              </a:rPr>
              <a:t>, </a:t>
            </a:r>
            <a:r>
              <a:rPr lang="en-US" altLang="zh-TW" sz="1400" dirty="0" err="1">
                <a:latin typeface="+mn-ea"/>
              </a:rPr>
              <a:t>bcurrent</a:t>
            </a:r>
            <a:r>
              <a:rPr lang="en-US" altLang="zh-TW" sz="1400" dirty="0">
                <a:latin typeface="+mn-ea"/>
              </a:rPr>
              <a:t>, </a:t>
            </a:r>
            <a:r>
              <a:rPr lang="en-US" altLang="zh-TW" sz="1400" dirty="0" err="1">
                <a:latin typeface="+mn-ea"/>
              </a:rPr>
              <a:t>bw</a:t>
            </a:r>
            <a:r>
              <a:rPr lang="en-US" altLang="zh-TW" sz="1400" dirty="0">
                <a:latin typeface="+mn-ea"/>
              </a:rPr>
              <a:t>, L);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序列監控視窗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Debug</a:t>
            </a:r>
          </a:p>
          <a:p>
            <a:pPr marL="0" indent="0">
              <a:buNone/>
            </a:pPr>
            <a:r>
              <a:rPr lang="en-US" altLang="zh-TW" sz="1400" strike="sngStrike" dirty="0">
                <a:latin typeface="+mn-ea"/>
              </a:rPr>
              <a:t>  Debug(temperature, humidity, voltage, current, w, </a:t>
            </a:r>
            <a:r>
              <a:rPr lang="en-US" altLang="zh-TW" sz="1400" strike="sngStrike" dirty="0" err="1">
                <a:latin typeface="+mn-ea"/>
              </a:rPr>
              <a:t>bvoltage</a:t>
            </a:r>
            <a:r>
              <a:rPr lang="en-US" altLang="zh-TW" sz="1400" strike="sngStrike" dirty="0">
                <a:latin typeface="+mn-ea"/>
              </a:rPr>
              <a:t>, </a:t>
            </a:r>
            <a:r>
              <a:rPr lang="en-US" altLang="zh-TW" sz="1400" strike="sngStrike" dirty="0" err="1">
                <a:latin typeface="+mn-ea"/>
              </a:rPr>
              <a:t>bcurrent</a:t>
            </a:r>
            <a:r>
              <a:rPr lang="en-US" altLang="zh-TW" sz="1400" strike="sngStrike" dirty="0">
                <a:latin typeface="+mn-ea"/>
              </a:rPr>
              <a:t>, </a:t>
            </a:r>
            <a:r>
              <a:rPr lang="en-US" altLang="zh-TW" sz="1400" strike="sngStrike" dirty="0" err="1">
                <a:latin typeface="+mn-ea"/>
              </a:rPr>
              <a:t>bw</a:t>
            </a:r>
            <a:r>
              <a:rPr lang="en-US" altLang="zh-TW" sz="1400" strike="sngStrike" dirty="0">
                <a:latin typeface="+mn-ea"/>
              </a:rPr>
              <a:t>, L);</a:t>
            </a:r>
            <a:endParaRPr lang="zh-TW" altLang="en-US" sz="1400" strike="sngStrike" dirty="0">
              <a:latin typeface="+mn-ea"/>
            </a:endParaRP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05B7C2BA-E43C-2ADE-B6BF-AEE785ECA49A}"/>
              </a:ext>
            </a:extLst>
          </p:cNvPr>
          <p:cNvSpPr txBox="1">
            <a:spLocks/>
          </p:cNvSpPr>
          <p:nvPr/>
        </p:nvSpPr>
        <p:spPr>
          <a:xfrm>
            <a:off x="6477001" y="212955"/>
            <a:ext cx="3496204" cy="619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  <p:sp>
        <p:nvSpPr>
          <p:cNvPr id="3" name="內容版面配置區 15">
            <a:extLst>
              <a:ext uri="{FF2B5EF4-FFF2-40B4-BE49-F238E27FC236}">
                <a16:creationId xmlns:a16="http://schemas.microsoft.com/office/drawing/2014/main" id="{E5FDF8BA-93C8-87CA-5966-EC08D1DCCCF7}"/>
              </a:ext>
            </a:extLst>
          </p:cNvPr>
          <p:cNvSpPr txBox="1">
            <a:spLocks/>
          </p:cNvSpPr>
          <p:nvPr/>
        </p:nvSpPr>
        <p:spPr>
          <a:xfrm>
            <a:off x="5516459" y="1312877"/>
            <a:ext cx="6161191" cy="521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濕溫度</a:t>
            </a:r>
            <a:endParaRPr lang="en-US" altLang="zh-TW" sz="1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float temperature = 0, humidity = 0; //DHT22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int err = </a:t>
            </a:r>
            <a:r>
              <a:rPr lang="en-US" altLang="zh-TW" sz="1400" dirty="0" err="1">
                <a:latin typeface="+mn-ea"/>
              </a:rPr>
              <a:t>SimpleDHTErrSuccess</a:t>
            </a:r>
            <a:r>
              <a:rPr lang="en-US" altLang="zh-TW" sz="1400" dirty="0">
                <a:latin typeface="+mn-ea"/>
              </a:rPr>
              <a:t>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if ((err = dht22.read2(&amp;temperature, &amp;humidity, NULL)) != </a:t>
            </a:r>
            <a:r>
              <a:rPr lang="en-US" altLang="zh-TW" sz="1400" dirty="0" err="1">
                <a:latin typeface="+mn-ea"/>
              </a:rPr>
              <a:t>SimpleDHTErrSuccess</a:t>
            </a:r>
            <a:r>
              <a:rPr lang="en-US" altLang="zh-TW" sz="1400" dirty="0">
                <a:latin typeface="+mn-ea"/>
              </a:rPr>
              <a:t>) {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Serial.print</a:t>
            </a:r>
            <a:r>
              <a:rPr lang="en-US" altLang="zh-TW" sz="1400" dirty="0">
                <a:latin typeface="+mn-ea"/>
              </a:rPr>
              <a:t>("Read DHT22 failed, err="); </a:t>
            </a:r>
            <a:r>
              <a:rPr lang="en-US" altLang="zh-TW" sz="1400" dirty="0" err="1">
                <a:latin typeface="+mn-ea"/>
              </a:rPr>
              <a:t>Serial.print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SimpleDHTErrCode</a:t>
            </a:r>
            <a:r>
              <a:rPr lang="en-US" altLang="zh-TW" sz="1400" dirty="0">
                <a:latin typeface="+mn-ea"/>
              </a:rPr>
              <a:t>(err));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Serial.print</a:t>
            </a:r>
            <a:r>
              <a:rPr lang="en-US" altLang="zh-TW" sz="1400" dirty="0">
                <a:latin typeface="+mn-ea"/>
              </a:rPr>
              <a:t>(","); </a:t>
            </a:r>
            <a:r>
              <a:rPr lang="en-US" altLang="zh-TW" sz="1400" dirty="0" err="1">
                <a:latin typeface="+mn-ea"/>
              </a:rPr>
              <a:t>Serial.println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SimpleDHTErrDuration</a:t>
            </a:r>
            <a:r>
              <a:rPr lang="en-US" altLang="zh-TW" sz="1400" dirty="0">
                <a:latin typeface="+mn-ea"/>
              </a:rPr>
              <a:t>(err)); delay(1000);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  return;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} 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BT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傳輸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電源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電壓電流瓦數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=&gt;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電池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電壓電流瓦數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=&gt;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日照溫度濕度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String data = String (voltage) + ";" + String (current) + ";“ + String (w) + ";" + String (</a:t>
            </a:r>
            <a:r>
              <a:rPr lang="en-US" altLang="zh-TW" sz="1400" dirty="0" err="1">
                <a:latin typeface="+mn-ea"/>
              </a:rPr>
              <a:t>bvoltage</a:t>
            </a:r>
            <a:r>
              <a:rPr lang="en-US" altLang="zh-TW" sz="1400" dirty="0">
                <a:latin typeface="+mn-ea"/>
              </a:rPr>
              <a:t>) + ";" + String (</a:t>
            </a:r>
            <a:r>
              <a:rPr lang="en-US" altLang="zh-TW" sz="1400" dirty="0" err="1">
                <a:latin typeface="+mn-ea"/>
              </a:rPr>
              <a:t>bcurrent</a:t>
            </a:r>
            <a:r>
              <a:rPr lang="en-US" altLang="zh-TW" sz="1400" dirty="0">
                <a:latin typeface="+mn-ea"/>
              </a:rPr>
              <a:t>) + ";" + String (</a:t>
            </a:r>
            <a:r>
              <a:rPr lang="en-US" altLang="zh-TW" sz="1400" dirty="0" err="1">
                <a:latin typeface="+mn-ea"/>
              </a:rPr>
              <a:t>bw</a:t>
            </a:r>
            <a:r>
              <a:rPr lang="en-US" altLang="zh-TW" sz="1400" dirty="0">
                <a:latin typeface="+mn-ea"/>
              </a:rPr>
              <a:t>) + ";" + String (L) + ";" + String (temperature) + ";" + String (humidity);</a:t>
            </a:r>
          </a:p>
          <a:p>
            <a:pPr marL="0" indent="0">
              <a:buFont typeface="Wingdings 3" charset="2"/>
              <a:buNone/>
            </a:pPr>
            <a:r>
              <a:rPr lang="en-US" altLang="zh-TW" sz="1400" dirty="0">
                <a:latin typeface="+mn-ea"/>
              </a:rPr>
              <a:t>  </a:t>
            </a:r>
            <a:r>
              <a:rPr lang="en-US" altLang="zh-TW" sz="1400" dirty="0" err="1">
                <a:latin typeface="+mn-ea"/>
              </a:rPr>
              <a:t>SerialBT.println</a:t>
            </a:r>
            <a:r>
              <a:rPr lang="en-US" altLang="zh-TW" sz="1400" dirty="0">
                <a:latin typeface="+mn-ea"/>
              </a:rPr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378509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8056-A90F-754D-EE5C-58E63B3CE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19459-B478-B5A6-9E2A-56252DFE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84" y="212953"/>
            <a:ext cx="8302207" cy="1011840"/>
          </a:xfrm>
        </p:spPr>
        <p:txBody>
          <a:bodyPr>
            <a:noAutofit/>
          </a:bodyPr>
          <a:lstStyle/>
          <a:p>
            <a:r>
              <a:rPr lang="en-US" altLang="zh-TW" sz="6000" dirty="0"/>
              <a:t>ESP32S</a:t>
            </a:r>
            <a:r>
              <a:rPr lang="zh-TW" altLang="en-US" sz="6600" dirty="0"/>
              <a:t>程式</a:t>
            </a:r>
            <a:r>
              <a:rPr lang="en-US" altLang="zh-TW" sz="66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5/6</a:t>
            </a:r>
            <a:endParaRPr lang="zh-TW" altLang="en-US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15" name="內容版面配置區 15">
            <a:extLst>
              <a:ext uri="{FF2B5EF4-FFF2-40B4-BE49-F238E27FC236}">
                <a16:creationId xmlns:a16="http://schemas.microsoft.com/office/drawing/2014/main" id="{16DC6631-CB5D-493C-CBF7-E94E0D65A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0928" y="1371600"/>
            <a:ext cx="5610225" cy="5223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void </a:t>
            </a:r>
            <a:r>
              <a:rPr lang="en-US" altLang="zh-TW" sz="1400" dirty="0" err="1">
                <a:latin typeface="+mn-ea"/>
              </a:rPr>
              <a:t>ClockChanged</a:t>
            </a:r>
            <a:r>
              <a:rPr lang="en-US" altLang="zh-TW" sz="1400" dirty="0">
                <a:latin typeface="+mn-ea"/>
              </a:rPr>
              <a:t>() {  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int </a:t>
            </a:r>
            <a:r>
              <a:rPr lang="en-US" altLang="zh-TW" sz="1400" dirty="0" err="1">
                <a:latin typeface="+mn-ea"/>
              </a:rPr>
              <a:t>clkValue</a:t>
            </a:r>
            <a:r>
              <a:rPr lang="en-US" altLang="zh-TW" sz="1400" dirty="0">
                <a:latin typeface="+mn-ea"/>
              </a:rPr>
              <a:t> = </a:t>
            </a:r>
            <a:r>
              <a:rPr lang="en-US" altLang="zh-TW" sz="1400" dirty="0" err="1">
                <a:latin typeface="+mn-ea"/>
              </a:rPr>
              <a:t>digitalRead</a:t>
            </a:r>
            <a:r>
              <a:rPr lang="en-US" altLang="zh-TW" sz="1400" dirty="0">
                <a:latin typeface="+mn-ea"/>
              </a:rPr>
              <a:t>(CLK);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int </a:t>
            </a:r>
            <a:r>
              <a:rPr lang="en-US" altLang="zh-TW" sz="1400" dirty="0" err="1">
                <a:latin typeface="+mn-ea"/>
              </a:rPr>
              <a:t>dtValue</a:t>
            </a:r>
            <a:r>
              <a:rPr lang="en-US" altLang="zh-TW" sz="1400" dirty="0">
                <a:latin typeface="+mn-ea"/>
              </a:rPr>
              <a:t> = </a:t>
            </a:r>
            <a:r>
              <a:rPr lang="en-US" altLang="zh-TW" sz="1400" dirty="0" err="1">
                <a:latin typeface="+mn-ea"/>
              </a:rPr>
              <a:t>digitalRead</a:t>
            </a:r>
            <a:r>
              <a:rPr lang="en-US" altLang="zh-TW" sz="1400" dirty="0">
                <a:latin typeface="+mn-ea"/>
              </a:rPr>
              <a:t>(DT); 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if (</a:t>
            </a:r>
            <a:r>
              <a:rPr lang="en-US" altLang="zh-TW" sz="1400" dirty="0" err="1">
                <a:latin typeface="+mn-ea"/>
              </a:rPr>
              <a:t>lastCLK</a:t>
            </a:r>
            <a:r>
              <a:rPr lang="en-US" altLang="zh-TW" sz="1400" dirty="0">
                <a:latin typeface="+mn-ea"/>
              </a:rPr>
              <a:t> != </a:t>
            </a:r>
            <a:r>
              <a:rPr lang="en-US" altLang="zh-TW" sz="1400" dirty="0" err="1">
                <a:latin typeface="+mn-ea"/>
              </a:rPr>
              <a:t>clkValue</a:t>
            </a:r>
            <a:r>
              <a:rPr lang="en-US" altLang="zh-TW" sz="1400" dirty="0">
                <a:latin typeface="+mn-ea"/>
              </a:rPr>
              <a:t>) {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lastCLK</a:t>
            </a:r>
            <a:r>
              <a:rPr lang="en-US" altLang="zh-TW" sz="1400" dirty="0">
                <a:latin typeface="+mn-ea"/>
              </a:rPr>
              <a:t> = </a:t>
            </a:r>
            <a:r>
              <a:rPr lang="en-US" altLang="zh-TW" sz="1400" dirty="0" err="1">
                <a:latin typeface="+mn-ea"/>
              </a:rPr>
              <a:t>clkValue</a:t>
            </a:r>
            <a:r>
              <a:rPr lang="en-US" altLang="zh-TW" sz="1400" dirty="0">
                <a:latin typeface="+mn-ea"/>
              </a:rPr>
              <a:t>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根據旋轉放向上下頁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currentPage</a:t>
            </a:r>
            <a:r>
              <a:rPr lang="en-US" altLang="zh-TW" sz="1400" dirty="0">
                <a:latin typeface="+mn-ea"/>
              </a:rPr>
              <a:t> += (</a:t>
            </a:r>
            <a:r>
              <a:rPr lang="en-US" altLang="zh-TW" sz="1400" dirty="0" err="1">
                <a:latin typeface="+mn-ea"/>
              </a:rPr>
              <a:t>clkValue</a:t>
            </a:r>
            <a:r>
              <a:rPr lang="en-US" altLang="zh-TW" sz="1400" dirty="0">
                <a:latin typeface="+mn-ea"/>
              </a:rPr>
              <a:t> != </a:t>
            </a:r>
            <a:r>
              <a:rPr lang="en-US" altLang="zh-TW" sz="1400" dirty="0" err="1">
                <a:latin typeface="+mn-ea"/>
              </a:rPr>
              <a:t>dtValue</a:t>
            </a:r>
            <a:r>
              <a:rPr lang="en-US" altLang="zh-TW" sz="1400" dirty="0">
                <a:latin typeface="+mn-ea"/>
              </a:rPr>
              <a:t> ? 1 : -1); 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確保當前頁面在有效範圍</a:t>
            </a:r>
          </a:p>
          <a:p>
            <a:pPr marL="0" indent="0">
              <a:buNone/>
            </a:pPr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currentPage</a:t>
            </a:r>
            <a:r>
              <a:rPr lang="en-US" altLang="zh-TW" sz="1400" dirty="0">
                <a:latin typeface="+mn-ea"/>
              </a:rPr>
              <a:t> = constrain(</a:t>
            </a:r>
            <a:r>
              <a:rPr lang="en-US" altLang="zh-TW" sz="1400" dirty="0" err="1">
                <a:latin typeface="+mn-ea"/>
              </a:rPr>
              <a:t>currentPage</a:t>
            </a:r>
            <a:r>
              <a:rPr lang="en-US" altLang="zh-TW" sz="1400" dirty="0">
                <a:latin typeface="+mn-ea"/>
              </a:rPr>
              <a:t>, 1, 4);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Serial.print</a:t>
            </a:r>
            <a:r>
              <a:rPr lang="en-US" altLang="zh-TW" sz="1400" dirty="0">
                <a:latin typeface="+mn-ea"/>
              </a:rPr>
              <a:t>("Current Page: ");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  </a:t>
            </a:r>
            <a:r>
              <a:rPr lang="en-US" altLang="zh-TW" sz="1400" dirty="0" err="1">
                <a:latin typeface="+mn-ea"/>
              </a:rPr>
              <a:t>Serial.println</a:t>
            </a:r>
            <a:r>
              <a:rPr lang="en-US" altLang="zh-TW" sz="1400" dirty="0">
                <a:latin typeface="+mn-ea"/>
              </a:rPr>
              <a:t>(</a:t>
            </a:r>
            <a:r>
              <a:rPr lang="en-US" altLang="zh-TW" sz="1400" dirty="0" err="1">
                <a:latin typeface="+mn-ea"/>
              </a:rPr>
              <a:t>currentPage</a:t>
            </a:r>
            <a:r>
              <a:rPr lang="en-US" altLang="zh-TW" sz="1400" dirty="0">
                <a:latin typeface="+mn-ea"/>
              </a:rPr>
              <a:t>);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  }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}</a:t>
            </a:r>
            <a:endParaRPr lang="en-US" altLang="zh-TW" dirty="0">
              <a:latin typeface="+mn-ea"/>
            </a:endParaRP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5A3E3C45-D557-5D92-F46D-01EA20D7451A}"/>
              </a:ext>
            </a:extLst>
          </p:cNvPr>
          <p:cNvSpPr txBox="1">
            <a:spLocks/>
          </p:cNvSpPr>
          <p:nvPr/>
        </p:nvSpPr>
        <p:spPr>
          <a:xfrm>
            <a:off x="6477001" y="212955"/>
            <a:ext cx="3496204" cy="619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  <p:sp>
        <p:nvSpPr>
          <p:cNvPr id="3" name="內容版面配置區 15">
            <a:extLst>
              <a:ext uri="{FF2B5EF4-FFF2-40B4-BE49-F238E27FC236}">
                <a16:creationId xmlns:a16="http://schemas.microsoft.com/office/drawing/2014/main" id="{01446627-135E-D5A7-99AD-531870C96256}"/>
              </a:ext>
            </a:extLst>
          </p:cNvPr>
          <p:cNvSpPr txBox="1">
            <a:spLocks/>
          </p:cNvSpPr>
          <p:nvPr/>
        </p:nvSpPr>
        <p:spPr>
          <a:xfrm>
            <a:off x="6477000" y="212954"/>
            <a:ext cx="5200650" cy="619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0796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8A30B-F08D-185C-6ED2-A5045993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387990-6721-4085-B7CC-42ED03D0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59" y="202823"/>
            <a:ext cx="5848514" cy="838200"/>
          </a:xfrm>
        </p:spPr>
        <p:txBody>
          <a:bodyPr>
            <a:noAutofit/>
          </a:bodyPr>
          <a:lstStyle/>
          <a:p>
            <a:r>
              <a:rPr lang="en-US" altLang="zh-TW" sz="6000" dirty="0"/>
              <a:t>ESP32S</a:t>
            </a:r>
            <a:r>
              <a:rPr lang="zh-TW" altLang="en-US" sz="6600" dirty="0"/>
              <a:t>程式</a:t>
            </a:r>
            <a:r>
              <a:rPr lang="en-US" altLang="zh-TW" sz="66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6/6</a:t>
            </a:r>
            <a:endParaRPr lang="zh-TW" altLang="en-US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11C82C-F6ED-DE66-08E5-E8457EFD9594}"/>
              </a:ext>
            </a:extLst>
          </p:cNvPr>
          <p:cNvSpPr txBox="1"/>
          <p:nvPr/>
        </p:nvSpPr>
        <p:spPr>
          <a:xfrm>
            <a:off x="191559" y="1238164"/>
            <a:ext cx="1180888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ea"/>
              </a:rPr>
              <a:t>void </a:t>
            </a:r>
            <a:r>
              <a:rPr lang="en-US" altLang="zh-TW" sz="1400" dirty="0" err="1">
                <a:latin typeface="+mn-ea"/>
              </a:rPr>
              <a:t>OLEDOutput</a:t>
            </a:r>
            <a:r>
              <a:rPr lang="en-US" altLang="zh-TW" sz="1400" dirty="0">
                <a:latin typeface="+mn-ea"/>
              </a:rPr>
              <a:t>(int page, float temperature, float humidity, int secs, double voltage, double current, int w, double </a:t>
            </a:r>
            <a:r>
              <a:rPr lang="en-US" altLang="zh-TW" sz="1400" dirty="0" err="1">
                <a:latin typeface="+mn-ea"/>
              </a:rPr>
              <a:t>bvoltage</a:t>
            </a:r>
            <a:r>
              <a:rPr lang="en-US" altLang="zh-TW" sz="1400" dirty="0">
                <a:latin typeface="+mn-ea"/>
              </a:rPr>
              <a:t>, double </a:t>
            </a:r>
            <a:r>
              <a:rPr lang="en-US" altLang="zh-TW" sz="1400" dirty="0" err="1">
                <a:latin typeface="+mn-ea"/>
              </a:rPr>
              <a:t>bcurrent</a:t>
            </a:r>
            <a:r>
              <a:rPr lang="en-US" altLang="zh-TW" sz="1400" dirty="0">
                <a:latin typeface="+mn-ea"/>
              </a:rPr>
              <a:t>, int </a:t>
            </a:r>
            <a:r>
              <a:rPr lang="en-US" altLang="zh-TW" sz="1400" dirty="0" err="1">
                <a:latin typeface="+mn-ea"/>
              </a:rPr>
              <a:t>bw</a:t>
            </a:r>
            <a:r>
              <a:rPr lang="en-US" altLang="zh-TW" sz="1400" dirty="0">
                <a:latin typeface="+mn-ea"/>
              </a:rPr>
              <a:t>, int L) {</a:t>
            </a:r>
          </a:p>
          <a:p>
            <a:r>
              <a:rPr lang="en-US" altLang="zh-TW" sz="1400" dirty="0">
                <a:latin typeface="+mn-ea"/>
              </a:rPr>
              <a:t>  u8g2.setFont(u8g2_font_unifont_t_chinese1); </a:t>
            </a:r>
            <a:r>
              <a:rPr lang="en-US" altLang="zh-TW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// </a:t>
            </a:r>
            <a:r>
              <a:rPr lang="zh-TW" alt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設置字型</a:t>
            </a: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u8g2.firstPage();</a:t>
            </a:r>
          </a:p>
          <a:p>
            <a:r>
              <a:rPr lang="en-US" altLang="zh-TW" sz="1400" dirty="0">
                <a:latin typeface="+mn-ea"/>
              </a:rPr>
              <a:t>  do {</a:t>
            </a:r>
          </a:p>
          <a:p>
            <a:r>
              <a:rPr lang="en-US" altLang="zh-TW" sz="1400" dirty="0">
                <a:latin typeface="+mn-ea"/>
              </a:rPr>
              <a:t>    if (page == 1) { </a:t>
            </a:r>
            <a:endParaRPr lang="zh-TW" altLang="en-US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  </a:t>
            </a:r>
            <a:r>
              <a:rPr lang="en-US" altLang="zh-TW" sz="1400" dirty="0">
                <a:latin typeface="+mn-ea"/>
              </a:rPr>
              <a:t>u8g2.setCursor(0, 14); u8g2.print("</a:t>
            </a:r>
            <a:r>
              <a:rPr lang="zh-TW" altLang="en-US" sz="1400" dirty="0">
                <a:latin typeface="+mn-ea"/>
              </a:rPr>
              <a:t>溫度</a:t>
            </a:r>
            <a:r>
              <a:rPr lang="en-US" altLang="zh-TW" sz="1400" dirty="0">
                <a:latin typeface="+mn-ea"/>
              </a:rPr>
              <a:t>"); u8g2.setCursor(45, 14); u8g2.print(temperature);</a:t>
            </a:r>
          </a:p>
          <a:p>
            <a:r>
              <a:rPr lang="en-US" altLang="zh-TW" sz="1400" dirty="0">
                <a:latin typeface="+mn-ea"/>
              </a:rPr>
              <a:t>      u8g2.setCursor(0, 32); u8g2.print("</a:t>
            </a:r>
            <a:r>
              <a:rPr lang="zh-TW" altLang="en-US" sz="1400" dirty="0">
                <a:latin typeface="+mn-ea"/>
              </a:rPr>
              <a:t>濕度</a:t>
            </a:r>
            <a:r>
              <a:rPr lang="en-US" altLang="zh-TW" sz="1400" dirty="0">
                <a:latin typeface="+mn-ea"/>
              </a:rPr>
              <a:t>"); u8g2.setCursor(45, 32); u8g2.print(humidity); </a:t>
            </a:r>
          </a:p>
          <a:p>
            <a:r>
              <a:rPr lang="en-US" altLang="zh-TW" sz="1400" dirty="0">
                <a:latin typeface="+mn-ea"/>
              </a:rPr>
              <a:t>      u8g2.setCursor(0, 50); u8g2.print("</a:t>
            </a:r>
            <a:r>
              <a:rPr lang="zh-TW" altLang="en-US" sz="1400" dirty="0">
                <a:latin typeface="+mn-ea"/>
              </a:rPr>
              <a:t>時間</a:t>
            </a:r>
            <a:r>
              <a:rPr lang="en-US" altLang="zh-TW" sz="1400" dirty="0">
                <a:latin typeface="+mn-ea"/>
              </a:rPr>
              <a:t>"); u8g2.setCursor(45, 50); u8g2.print(secs);</a:t>
            </a:r>
          </a:p>
          <a:p>
            <a:r>
              <a:rPr lang="en-US" altLang="zh-TW" sz="1400" dirty="0">
                <a:latin typeface="+mn-ea"/>
              </a:rPr>
              <a:t>    } else if (page == 2) { </a:t>
            </a:r>
            <a:endParaRPr lang="zh-TW" altLang="en-US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  </a:t>
            </a:r>
            <a:r>
              <a:rPr lang="en-US" altLang="zh-TW" sz="1400" dirty="0">
                <a:latin typeface="+mn-ea"/>
              </a:rPr>
              <a:t>u8g2.setCursor(0, 14); u8g2.print("</a:t>
            </a:r>
            <a:r>
              <a:rPr lang="zh-TW" altLang="en-US" sz="1400" dirty="0">
                <a:latin typeface="+mn-ea"/>
              </a:rPr>
              <a:t>電壓</a:t>
            </a:r>
            <a:r>
              <a:rPr lang="en-US" altLang="zh-TW" sz="1400" dirty="0">
                <a:latin typeface="+mn-ea"/>
              </a:rPr>
              <a:t>"); u8g2.setCursor(45, 14); u8g2.print(voltage);</a:t>
            </a:r>
          </a:p>
          <a:p>
            <a:r>
              <a:rPr lang="en-US" altLang="zh-TW" sz="1400" dirty="0">
                <a:latin typeface="+mn-ea"/>
              </a:rPr>
              <a:t>      u8g2.setCursor(0, 32); u8g2.print("</a:t>
            </a:r>
            <a:r>
              <a:rPr lang="zh-TW" altLang="en-US" sz="1400" dirty="0">
                <a:latin typeface="+mn-ea"/>
              </a:rPr>
              <a:t>電流</a:t>
            </a:r>
            <a:r>
              <a:rPr lang="en-US" altLang="zh-TW" sz="1400" dirty="0">
                <a:latin typeface="+mn-ea"/>
              </a:rPr>
              <a:t>"); u8g2.setCursor(45, 32); u8g2.print(current); </a:t>
            </a:r>
          </a:p>
          <a:p>
            <a:r>
              <a:rPr lang="en-US" altLang="zh-TW" sz="1400" dirty="0">
                <a:latin typeface="+mn-ea"/>
              </a:rPr>
              <a:t>      u8g2.setCursor(0, 50); u8g2.print("W"); u8g2.setCursor(45, 50); u8g2.print(w);</a:t>
            </a:r>
          </a:p>
          <a:p>
            <a:r>
              <a:rPr lang="en-US" altLang="zh-TW" sz="1400" dirty="0">
                <a:latin typeface="+mn-ea"/>
              </a:rPr>
              <a:t>    } else if (page == 3) { </a:t>
            </a:r>
            <a:endParaRPr lang="zh-TW" altLang="en-US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  </a:t>
            </a:r>
            <a:r>
              <a:rPr lang="en-US" altLang="zh-TW" sz="1400" dirty="0">
                <a:latin typeface="+mn-ea"/>
              </a:rPr>
              <a:t>u8g2.setCursor(0, 14); u8g2.print("b</a:t>
            </a:r>
            <a:r>
              <a:rPr lang="zh-TW" altLang="en-US" sz="1400" dirty="0">
                <a:latin typeface="+mn-ea"/>
              </a:rPr>
              <a:t>電壓</a:t>
            </a:r>
            <a:r>
              <a:rPr lang="en-US" altLang="zh-TW" sz="1400" dirty="0">
                <a:latin typeface="+mn-ea"/>
              </a:rPr>
              <a:t>"); u8g2.setCursor(45, 14); u8g2.print(</a:t>
            </a:r>
            <a:r>
              <a:rPr lang="en-US" altLang="zh-TW" sz="1400" dirty="0" err="1">
                <a:latin typeface="+mn-ea"/>
              </a:rPr>
              <a:t>bvoltage</a:t>
            </a:r>
            <a:r>
              <a:rPr lang="en-US" altLang="zh-TW" sz="1400" dirty="0">
                <a:latin typeface="+mn-ea"/>
              </a:rPr>
              <a:t>);</a:t>
            </a:r>
          </a:p>
          <a:p>
            <a:r>
              <a:rPr lang="en-US" altLang="zh-TW" sz="1400" dirty="0">
                <a:latin typeface="+mn-ea"/>
              </a:rPr>
              <a:t>      u8g2.setCursor(0, 32); u8g2.print("b</a:t>
            </a:r>
            <a:r>
              <a:rPr lang="zh-TW" altLang="en-US" sz="1400" dirty="0">
                <a:latin typeface="+mn-ea"/>
              </a:rPr>
              <a:t>電流</a:t>
            </a:r>
            <a:r>
              <a:rPr lang="en-US" altLang="zh-TW" sz="1400" dirty="0">
                <a:latin typeface="+mn-ea"/>
              </a:rPr>
              <a:t>"); u8g2.setCursor(45, 32); u8g2.print(</a:t>
            </a:r>
            <a:r>
              <a:rPr lang="en-US" altLang="zh-TW" sz="1400" dirty="0" err="1">
                <a:latin typeface="+mn-ea"/>
              </a:rPr>
              <a:t>bcurrent</a:t>
            </a:r>
            <a:r>
              <a:rPr lang="en-US" altLang="zh-TW" sz="1400" dirty="0">
                <a:latin typeface="+mn-ea"/>
              </a:rPr>
              <a:t>); </a:t>
            </a:r>
          </a:p>
          <a:p>
            <a:r>
              <a:rPr lang="en-US" altLang="zh-TW" sz="1400" dirty="0">
                <a:latin typeface="+mn-ea"/>
              </a:rPr>
              <a:t>      u8g2.setCursor(0, 50); u8g2.print("</a:t>
            </a:r>
            <a:r>
              <a:rPr lang="en-US" altLang="zh-TW" sz="1400" dirty="0" err="1">
                <a:latin typeface="+mn-ea"/>
              </a:rPr>
              <a:t>bW</a:t>
            </a:r>
            <a:r>
              <a:rPr lang="en-US" altLang="zh-TW" sz="1400" dirty="0">
                <a:latin typeface="+mn-ea"/>
              </a:rPr>
              <a:t>"); u8g2.setCursor(45, 50); u8g2.print(</a:t>
            </a:r>
            <a:r>
              <a:rPr lang="en-US" altLang="zh-TW" sz="1400" dirty="0" err="1">
                <a:latin typeface="+mn-ea"/>
              </a:rPr>
              <a:t>bw</a:t>
            </a:r>
            <a:r>
              <a:rPr lang="en-US" altLang="zh-TW" sz="1400" dirty="0">
                <a:latin typeface="+mn-ea"/>
              </a:rPr>
              <a:t>);</a:t>
            </a:r>
          </a:p>
          <a:p>
            <a:r>
              <a:rPr lang="en-US" altLang="zh-TW" sz="1400" dirty="0">
                <a:latin typeface="+mn-ea"/>
              </a:rPr>
              <a:t>    } else if (page == 4) {</a:t>
            </a:r>
            <a:endParaRPr lang="zh-TW" altLang="en-US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  </a:t>
            </a:r>
            <a:r>
              <a:rPr lang="en-US" altLang="zh-TW" sz="1400" dirty="0">
                <a:latin typeface="+mn-ea"/>
              </a:rPr>
              <a:t>u8g2.setCursor(0, 14); u8g2.print("L"); u8g2.setCursor(45, 14); u8g2.print(L);</a:t>
            </a:r>
          </a:p>
          <a:p>
            <a:r>
              <a:rPr lang="en-US" altLang="zh-TW" sz="1400" dirty="0">
                <a:latin typeface="+mn-ea"/>
              </a:rPr>
              <a:t>      u8g2.setCursor(0, 32); u8g2.print(" "); u8g2.setCursor(45, 32); u8g2.print(" "); </a:t>
            </a:r>
          </a:p>
          <a:p>
            <a:r>
              <a:rPr lang="en-US" altLang="zh-TW" sz="1400" dirty="0">
                <a:latin typeface="+mn-ea"/>
              </a:rPr>
              <a:t>      u8g2.setCursor(0, 50); u8g2.print(" "); u8g2.setCursor(45, 50); u8g2.print(" ");</a:t>
            </a:r>
          </a:p>
          <a:p>
            <a:r>
              <a:rPr lang="en-US" altLang="zh-TW" sz="1400" dirty="0">
                <a:latin typeface="+mn-ea"/>
              </a:rPr>
              <a:t>    }</a:t>
            </a:r>
          </a:p>
          <a:p>
            <a:r>
              <a:rPr lang="en-US" altLang="zh-TW" sz="1400" dirty="0">
                <a:latin typeface="+mn-ea"/>
              </a:rPr>
              <a:t>  } while (u8g2.nextPage());</a:t>
            </a:r>
          </a:p>
          <a:p>
            <a:r>
              <a:rPr lang="en-US" altLang="zh-TW" sz="1400" dirty="0">
                <a:latin typeface="+mn-ea"/>
              </a:rPr>
              <a:t>}</a:t>
            </a:r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224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啟發</a:t>
            </a:r>
          </a:p>
        </p:txBody>
      </p:sp>
      <p:sp>
        <p:nvSpPr>
          <p:cNvPr id="1048598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sz="29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1.</a:t>
            </a:r>
            <a:r>
              <a:rPr lang="zh-TW" altLang="en-US" sz="29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節能減碳：</a:t>
            </a:r>
            <a:endParaRPr lang="en-US" altLang="zh-TW" sz="29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2600" dirty="0">
                <a:latin typeface="+mn-ea"/>
              </a:rPr>
              <a:t>城市中安裝太陽能燈具，減少對電力的依賴，推動環保，符合城市節能減碳的需求。</a:t>
            </a:r>
          </a:p>
          <a:p>
            <a:pPr marL="0" indent="0">
              <a:buNone/>
            </a:pPr>
            <a:r>
              <a:rPr lang="en-US" altLang="zh-TW" sz="29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2.</a:t>
            </a:r>
            <a:r>
              <a:rPr lang="zh-TW" altLang="en-US" sz="29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公共設施照明：</a:t>
            </a:r>
            <a:endParaRPr lang="en-US" altLang="zh-TW" sz="29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2600" dirty="0">
                <a:latin typeface="+mn-ea"/>
              </a:rPr>
              <a:t>如公園、步道、停車場等，太陽能智能燈具能提供穩定的照明，不需要鋪設電纜，降低安裝和維護成本。</a:t>
            </a:r>
          </a:p>
          <a:p>
            <a:pPr marL="0" indent="0">
              <a:buNone/>
            </a:pPr>
            <a:r>
              <a:rPr lang="en-US" altLang="zh-TW" sz="29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3.</a:t>
            </a:r>
            <a:r>
              <a:rPr lang="zh-TW" altLang="en-US" sz="29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應急照明</a:t>
            </a:r>
            <a:r>
              <a:rPr lang="zh-TW" altLang="en-US" sz="26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：</a:t>
            </a:r>
            <a:endParaRPr lang="en-US" altLang="zh-TW" sz="26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2600" dirty="0">
                <a:latin typeface="+mn-ea"/>
              </a:rPr>
              <a:t>在停電或緊急情況下，太陽能燈具可作為備用照明，提升城市居民的安全感</a:t>
            </a:r>
            <a:r>
              <a:rPr lang="zh-TW" altLang="en-US" sz="26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。</a:t>
            </a:r>
          </a:p>
          <a:p>
            <a:pPr marL="0" indent="0">
              <a:buNone/>
            </a:pPr>
            <a:r>
              <a:rPr lang="en-US" altLang="zh-TW" sz="29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4.</a:t>
            </a:r>
            <a:r>
              <a:rPr lang="zh-TW" altLang="en-US" sz="29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智能控制：</a:t>
            </a:r>
            <a:endParaRPr lang="en-US" altLang="zh-TW" sz="29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2600" dirty="0">
                <a:latin typeface="+mn-ea"/>
              </a:rPr>
              <a:t>在智慧城市中，這類燈具可通過感應或遠程控制，根據光線或人流自動調整 亮度，提升能源效率和便利性。</a:t>
            </a:r>
            <a:endParaRPr lang="en-US" altLang="zh-TW" sz="2600" dirty="0"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0FE73-F09F-EEF1-41E7-3B87A39F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84" y="435347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MIT</a:t>
            </a:r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 </a:t>
            </a:r>
            <a:r>
              <a:rPr lang="en-US" altLang="zh-TW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APP</a:t>
            </a:r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程式</a:t>
            </a:r>
            <a:r>
              <a:rPr lang="en-US" altLang="zh-TW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1/4</a:t>
            </a:r>
            <a:endParaRPr lang="zh-TW" altLang="en-US" sz="6000" dirty="0">
              <a:latin typeface="Source Han Sans CN Bold" panose="020B0800000000000000" pitchFamily="34" charset="-128"/>
              <a:ea typeface="Source Han Sans CN Bold" panose="020B0800000000000000" pitchFamily="34" charset="-128"/>
              <a:cs typeface="ADLaM Display" panose="02010000000000000000" pitchFamily="2" charset="0"/>
            </a:endParaRPr>
          </a:p>
        </p:txBody>
      </p:sp>
      <p:pic>
        <p:nvPicPr>
          <p:cNvPr id="11" name="圖片 10" descr="一張含有 文字, 螢幕擷取畫面, 字型, 鮮豔 的圖片&#10;&#10;自動產生的描述">
            <a:extLst>
              <a:ext uri="{FF2B5EF4-FFF2-40B4-BE49-F238E27FC236}">
                <a16:creationId xmlns:a16="http://schemas.microsoft.com/office/drawing/2014/main" id="{A28942DA-BF3D-CEA7-BA69-4AF9476A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19" y="1512615"/>
            <a:ext cx="3225587" cy="1861206"/>
          </a:xfrm>
          <a:prstGeom prst="rect">
            <a:avLst/>
          </a:prstGeom>
        </p:spPr>
      </p:pic>
      <p:pic>
        <p:nvPicPr>
          <p:cNvPr id="13" name="圖片 12" descr="一張含有 文字, 螢幕擷取畫面, 數字, 陳列 的圖片&#10;&#10;自動產生的描述">
            <a:extLst>
              <a:ext uri="{FF2B5EF4-FFF2-40B4-BE49-F238E27FC236}">
                <a16:creationId xmlns:a16="http://schemas.microsoft.com/office/drawing/2014/main" id="{44E77289-32F6-4C38-0A8E-B43A36CD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6" y="3217863"/>
            <a:ext cx="5895294" cy="3045195"/>
          </a:xfrm>
          <a:prstGeom prst="rect">
            <a:avLst/>
          </a:prstGeom>
        </p:spPr>
      </p:pic>
      <p:pic>
        <p:nvPicPr>
          <p:cNvPr id="15" name="圖片 14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0370E971-6CE6-9E66-00B5-F9B8F6D43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765" y="435347"/>
            <a:ext cx="6091235" cy="3075944"/>
          </a:xfrm>
          <a:prstGeom prst="rect">
            <a:avLst/>
          </a:prstGeom>
        </p:spPr>
      </p:pic>
      <p:pic>
        <p:nvPicPr>
          <p:cNvPr id="17" name="圖片 16" descr="一張含有 文字, 螢幕擷取畫面, 陳列, 數字 的圖片&#10;&#10;自動產生的描述">
            <a:extLst>
              <a:ext uri="{FF2B5EF4-FFF2-40B4-BE49-F238E27FC236}">
                <a16:creationId xmlns:a16="http://schemas.microsoft.com/office/drawing/2014/main" id="{46A8AA32-E5AE-7C7A-620A-622119FA5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557" y="3583787"/>
            <a:ext cx="6214961" cy="31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0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4687E9-AB79-ECA9-4B37-7E36F420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MIT</a:t>
            </a: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APP</a:t>
            </a: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程式</a:t>
            </a:r>
            <a:r>
              <a:rPr lang="en-US" altLang="zh-TW" sz="6000" dirty="0">
                <a:solidFill>
                  <a:srgbClr val="90C226"/>
                </a:solidFill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2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/4</a:t>
            </a:r>
            <a:endParaRPr lang="zh-TW" altLang="en-US" dirty="0"/>
          </a:p>
        </p:txBody>
      </p:sp>
      <p:pic>
        <p:nvPicPr>
          <p:cNvPr id="5" name="圖片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B627903-8EF5-34FC-C7AE-B22974BF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81" y="1715180"/>
            <a:ext cx="7477806" cy="1533525"/>
          </a:xfrm>
          <a:prstGeom prst="rect">
            <a:avLst/>
          </a:prstGeom>
        </p:spPr>
      </p:pic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0F9E382-06CC-D90E-70B8-70286E211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2" y="3248705"/>
            <a:ext cx="5124450" cy="27051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10022E6-EAF3-9E33-6B31-416C3F026A4A}"/>
              </a:ext>
            </a:extLst>
          </p:cNvPr>
          <p:cNvSpPr txBox="1"/>
          <p:nvPr/>
        </p:nvSpPr>
        <p:spPr>
          <a:xfrm>
            <a:off x="7396617" y="1238126"/>
            <a:ext cx="2535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+mn-ea"/>
              </a:rPr>
              <a:t>啟動</a:t>
            </a:r>
            <a:r>
              <a:rPr lang="en-US" altLang="zh-TW" sz="2800" dirty="0">
                <a:latin typeface="+mn-ea"/>
              </a:rPr>
              <a:t>APP</a:t>
            </a:r>
            <a:r>
              <a:rPr lang="zh-TW" altLang="en-US" sz="2800" dirty="0">
                <a:latin typeface="+mn-ea"/>
              </a:rPr>
              <a:t>直接連接裝置藍芽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93A243A-BFC0-67EA-20D8-04FB4ABE863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5510049" y="1715180"/>
            <a:ext cx="1886569" cy="6922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93B194-F694-3A77-26AA-D9EBE8595B4C}"/>
              </a:ext>
            </a:extLst>
          </p:cNvPr>
          <p:cNvSpPr txBox="1"/>
          <p:nvPr/>
        </p:nvSpPr>
        <p:spPr>
          <a:xfrm>
            <a:off x="4384462" y="5986790"/>
            <a:ext cx="3097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消除報錯訊息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6B1A221-A77B-B5AC-4B4B-376FAE0504AB}"/>
              </a:ext>
            </a:extLst>
          </p:cNvPr>
          <p:cNvCxnSpPr>
            <a:cxnSpLocks/>
            <a:stCxn id="14" idx="0"/>
            <a:endCxn id="7" idx="3"/>
          </p:cNvCxnSpPr>
          <p:nvPr/>
        </p:nvCxnSpPr>
        <p:spPr>
          <a:xfrm rot="16200000" flipV="1">
            <a:off x="4927971" y="4981337"/>
            <a:ext cx="1385535" cy="6253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 descr="一張含有 文字, 螢幕擷取畫面, 陳列 的圖片&#10;&#10;自動產生的描述">
            <a:extLst>
              <a:ext uri="{FF2B5EF4-FFF2-40B4-BE49-F238E27FC236}">
                <a16:creationId xmlns:a16="http://schemas.microsoft.com/office/drawing/2014/main" id="{23016843-FA6C-F741-58EA-AA3A9DD0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48" b="43413"/>
          <a:stretch/>
        </p:blipFill>
        <p:spPr>
          <a:xfrm>
            <a:off x="8057566" y="2604109"/>
            <a:ext cx="3451262" cy="3974583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EBB63DD-A135-6BA2-D05A-92FFD79F0BE3}"/>
              </a:ext>
            </a:extLst>
          </p:cNvPr>
          <p:cNvSpPr txBox="1"/>
          <p:nvPr/>
        </p:nvSpPr>
        <p:spPr>
          <a:xfrm>
            <a:off x="6096000" y="3429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畫面排版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E0C36B4-B3BF-1EC8-1023-8C859E83C05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7037710" y="3656840"/>
            <a:ext cx="710590" cy="11782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02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1B833-00F4-104A-30E7-03D33143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MIT</a:t>
            </a:r>
            <a:r>
              <a:rPr lang="zh-TW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 </a:t>
            </a:r>
            <a:r>
              <a:rPr lang="en-US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APP</a:t>
            </a:r>
            <a:r>
              <a:rPr lang="zh-TW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程式</a:t>
            </a:r>
            <a:r>
              <a:rPr lang="en-US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3/4</a:t>
            </a:r>
            <a:endParaRPr lang="zh-TW" altLang="en-US" sz="6000" dirty="0"/>
          </a:p>
        </p:txBody>
      </p:sp>
      <p:pic>
        <p:nvPicPr>
          <p:cNvPr id="5" name="圖片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3386D00F-D727-521E-248C-BAFE9273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566" y="453422"/>
            <a:ext cx="4610100" cy="2009775"/>
          </a:xfrm>
          <a:prstGeom prst="rect">
            <a:avLst/>
          </a:prstGeom>
        </p:spPr>
      </p:pic>
      <p:pic>
        <p:nvPicPr>
          <p:cNvPr id="7" name="圖片 6" descr="一張含有 文字, 螢幕擷取畫面, 正方形 的圖片&#10;&#10;自動產生的描述">
            <a:extLst>
              <a:ext uri="{FF2B5EF4-FFF2-40B4-BE49-F238E27FC236}">
                <a16:creationId xmlns:a16="http://schemas.microsoft.com/office/drawing/2014/main" id="{261788D0-157F-34F9-63A8-F724C8BA8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0" y="2106830"/>
            <a:ext cx="5486400" cy="41052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47335BA-22A9-66B2-0FFF-5BB8C5FA5985}"/>
              </a:ext>
            </a:extLst>
          </p:cNvPr>
          <p:cNvSpPr txBox="1"/>
          <p:nvPr/>
        </p:nvSpPr>
        <p:spPr>
          <a:xfrm>
            <a:off x="8101432" y="2971425"/>
            <a:ext cx="3150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消除藍芽報錯訊息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A9B9A65-DDF4-E9D0-AD95-02B55113AE93}"/>
              </a:ext>
            </a:extLst>
          </p:cNvPr>
          <p:cNvCxnSpPr>
            <a:cxnSpLocks/>
            <a:endCxn id="5" idx="2"/>
          </p:cNvCxnSpPr>
          <p:nvPr/>
        </p:nvCxnSpPr>
        <p:spPr>
          <a:xfrm rot="5400000" flipH="1" flipV="1">
            <a:off x="8953203" y="2715012"/>
            <a:ext cx="508228" cy="4598"/>
          </a:xfrm>
          <a:prstGeom prst="curvedConnector3">
            <a:avLst>
              <a:gd name="adj1" fmla="val 43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46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0A5FD-AE18-BE34-1CCD-1D26628A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44" y="475593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MIT</a:t>
            </a:r>
            <a:r>
              <a:rPr lang="zh-TW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 </a:t>
            </a:r>
            <a:r>
              <a:rPr lang="en-US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APP</a:t>
            </a:r>
            <a:r>
              <a:rPr lang="zh-TW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程式</a:t>
            </a:r>
            <a:r>
              <a:rPr lang="en-US" altLang="zh-TW" sz="6000" dirty="0">
                <a:solidFill>
                  <a:srgbClr val="90C226"/>
                </a:solidFill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4</a:t>
            </a:r>
            <a:r>
              <a:rPr lang="en-US" altLang="zh-TW" sz="6000" kern="1200" dirty="0">
                <a:solidFill>
                  <a:srgbClr val="90C226"/>
                </a:solidFill>
                <a:effectLst/>
                <a:latin typeface="Source Han Sans CN Bold" panose="020B0800000000000000" pitchFamily="34" charset="-128"/>
                <a:ea typeface="Source Han Sans CN Bold" panose="020B0800000000000000" pitchFamily="34" charset="-128"/>
                <a:cs typeface="ADLaM Display" panose="02010000000000000000" pitchFamily="2" charset="0"/>
              </a:rPr>
              <a:t>/4</a:t>
            </a:r>
            <a:endParaRPr lang="zh-TW" altLang="en-US" sz="6000" dirty="0"/>
          </a:p>
        </p:txBody>
      </p:sp>
      <p:pic>
        <p:nvPicPr>
          <p:cNvPr id="5" name="圖片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65EEE718-2F28-B009-DCE5-5E332142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5" y="1403131"/>
            <a:ext cx="5210175" cy="52262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9880DD2-5318-14B8-9EAD-10E1489E203F}"/>
              </a:ext>
            </a:extLst>
          </p:cNvPr>
          <p:cNvSpPr txBox="1"/>
          <p:nvPr/>
        </p:nvSpPr>
        <p:spPr>
          <a:xfrm>
            <a:off x="7184505" y="3735257"/>
            <a:ext cx="29684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分解藍芽接收的訊息存入list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AC0677C-60FF-1E22-56AB-8B3D64829903}"/>
              </a:ext>
            </a:extLst>
          </p:cNvPr>
          <p:cNvSpPr txBox="1"/>
          <p:nvPr/>
        </p:nvSpPr>
        <p:spPr>
          <a:xfrm>
            <a:off x="6194702" y="5144078"/>
            <a:ext cx="34628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連接狀態為綠色才能繼續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FBE952-C9E6-BA71-7F7E-F31C35BBB7DD}"/>
              </a:ext>
            </a:extLst>
          </p:cNvPr>
          <p:cNvSpPr txBox="1"/>
          <p:nvPr/>
        </p:nvSpPr>
        <p:spPr>
          <a:xfrm>
            <a:off x="6823777" y="1629930"/>
            <a:ext cx="4616669" cy="124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檢測藍芽連接</a:t>
            </a:r>
          </a:p>
          <a:p>
            <a:r>
              <a:rPr lang="zh-TW" altLang="en-US" sz="2400" dirty="0"/>
              <a:t>連接成功就顯示綠色</a:t>
            </a:r>
          </a:p>
          <a:p>
            <a:r>
              <a:rPr lang="zh-TW" altLang="en-US" sz="2400" dirty="0"/>
              <a:t>連接失敗就顯示紅色並重新連接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3BF7D0-955F-9EFF-558B-24CF1381DC32}"/>
              </a:ext>
            </a:extLst>
          </p:cNvPr>
          <p:cNvCxnSpPr>
            <a:stCxn id="11" idx="1"/>
          </p:cNvCxnSpPr>
          <p:nvPr/>
        </p:nvCxnSpPr>
        <p:spPr>
          <a:xfrm rot="10800000">
            <a:off x="3787667" y="1726325"/>
            <a:ext cx="3036110" cy="524197"/>
          </a:xfrm>
          <a:prstGeom prst="curvedConnector3">
            <a:avLst>
              <a:gd name="adj1" fmla="val 24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943CF33-312B-666F-AEA1-577AED284837}"/>
              </a:ext>
            </a:extLst>
          </p:cNvPr>
          <p:cNvCxnSpPr>
            <a:stCxn id="7" idx="1"/>
          </p:cNvCxnSpPr>
          <p:nvPr/>
        </p:nvCxnSpPr>
        <p:spPr>
          <a:xfrm rot="10800000">
            <a:off x="3392213" y="3838903"/>
            <a:ext cx="3792293" cy="373408"/>
          </a:xfrm>
          <a:prstGeom prst="curvedConnector3">
            <a:avLst>
              <a:gd name="adj1" fmla="val 820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9405C94-89CE-B0D8-524F-462823F1CFF1}"/>
              </a:ext>
            </a:extLst>
          </p:cNvPr>
          <p:cNvCxnSpPr>
            <a:stCxn id="9" idx="1"/>
          </p:cNvCxnSpPr>
          <p:nvPr/>
        </p:nvCxnSpPr>
        <p:spPr>
          <a:xfrm rot="10800000">
            <a:off x="3657600" y="4121842"/>
            <a:ext cx="2537102" cy="1499290"/>
          </a:xfrm>
          <a:prstGeom prst="curvedConnector3">
            <a:avLst>
              <a:gd name="adj1" fmla="val 658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57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0DDA0-E7A5-FA49-751C-5A22BFE6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硬體製作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9023BDA-E7D7-AD39-53D5-EC8D063420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製作程序</a:t>
            </a:r>
            <a:endParaRPr lang="en-US" altLang="zh-TW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2801E8F-90D4-E604-A376-9BEF000C9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165477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元件清單</a:t>
            </a:r>
            <a:endParaRPr lang="en-US" altLang="zh-TW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1.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19P</a:t>
            </a:r>
            <a:r>
              <a:rPr lang="zh-TW" altLang="en-US" sz="1400" dirty="0">
                <a:latin typeface="+mn-ea"/>
              </a:rPr>
              <a:t>排針母座*</a:t>
            </a:r>
            <a:r>
              <a:rPr lang="en-US" altLang="zh-TW" sz="1400" dirty="0">
                <a:latin typeface="+mn-ea"/>
              </a:rPr>
              <a:t>2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2.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3P</a:t>
            </a:r>
            <a:r>
              <a:rPr lang="zh-TW" altLang="en-US" sz="1400" dirty="0">
                <a:latin typeface="+mn-ea"/>
              </a:rPr>
              <a:t>排針母座*</a:t>
            </a:r>
            <a:r>
              <a:rPr lang="en-US" altLang="zh-TW" sz="1400" dirty="0">
                <a:latin typeface="+mn-ea"/>
              </a:rPr>
              <a:t>1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3.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JST3.96-2P</a:t>
            </a:r>
            <a:r>
              <a:rPr lang="zh-TW" altLang="en-US" sz="1400" dirty="0">
                <a:latin typeface="+mn-ea"/>
              </a:rPr>
              <a:t>*</a:t>
            </a:r>
            <a:r>
              <a:rPr lang="en-US" altLang="zh-TW" sz="1400" dirty="0">
                <a:latin typeface="+mn-ea"/>
              </a:rPr>
              <a:t>5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4.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JST2.54-3P</a:t>
            </a:r>
            <a:r>
              <a:rPr lang="zh-TW" altLang="en-US" sz="1400" dirty="0">
                <a:latin typeface="+mn-ea"/>
              </a:rPr>
              <a:t>*</a:t>
            </a:r>
            <a:r>
              <a:rPr lang="en-US" altLang="zh-TW" sz="1400" dirty="0">
                <a:latin typeface="+mn-ea"/>
              </a:rPr>
              <a:t>3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5. JST2.54-4P</a:t>
            </a:r>
            <a:r>
              <a:rPr lang="zh-TW" altLang="en-US" sz="1400" dirty="0">
                <a:latin typeface="+mn-ea"/>
              </a:rPr>
              <a:t>*</a:t>
            </a:r>
            <a:r>
              <a:rPr lang="en-US" altLang="zh-TW" sz="1400" dirty="0">
                <a:latin typeface="+mn-ea"/>
              </a:rPr>
              <a:t>1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6.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JST2.54-5P</a:t>
            </a:r>
            <a:r>
              <a:rPr lang="zh-TW" altLang="en-US" sz="1400" dirty="0">
                <a:latin typeface="+mn-ea"/>
              </a:rPr>
              <a:t>*</a:t>
            </a:r>
            <a:r>
              <a:rPr lang="en-US" altLang="zh-TW" sz="1400" dirty="0">
                <a:latin typeface="+mn-ea"/>
              </a:rPr>
              <a:t>1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7.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USB</a:t>
            </a:r>
            <a:r>
              <a:rPr lang="zh-TW" altLang="en-US" sz="1400" dirty="0">
                <a:latin typeface="+mn-ea"/>
              </a:rPr>
              <a:t>插板式*</a:t>
            </a:r>
            <a:r>
              <a:rPr lang="en-US" altLang="zh-TW" sz="1400" dirty="0">
                <a:latin typeface="+mn-ea"/>
              </a:rPr>
              <a:t>1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8.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5.5</a:t>
            </a:r>
            <a:r>
              <a:rPr lang="zh-TW" altLang="en-US" sz="1400" dirty="0">
                <a:latin typeface="+mn-ea"/>
              </a:rPr>
              <a:t>*</a:t>
            </a:r>
            <a:r>
              <a:rPr lang="en-US" altLang="zh-TW" sz="1400" dirty="0">
                <a:latin typeface="+mn-ea"/>
              </a:rPr>
              <a:t>2.1</a:t>
            </a:r>
            <a:r>
              <a:rPr lang="zh-TW" altLang="en-US" sz="1400" dirty="0">
                <a:latin typeface="+mn-ea"/>
              </a:rPr>
              <a:t>母座*</a:t>
            </a:r>
            <a:r>
              <a:rPr lang="en-US" altLang="zh-TW" sz="1400" dirty="0">
                <a:latin typeface="+mn-ea"/>
              </a:rPr>
              <a:t>1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9.</a:t>
            </a:r>
            <a:r>
              <a:rPr lang="zh-TW" altLang="en-US" sz="1400" dirty="0">
                <a:latin typeface="+mn-ea"/>
              </a:rPr>
              <a:t> 保險絲母座*</a:t>
            </a:r>
            <a:r>
              <a:rPr lang="en-US" altLang="zh-TW" sz="1400" dirty="0">
                <a:latin typeface="+mn-ea"/>
              </a:rPr>
              <a:t>2</a:t>
            </a:r>
          </a:p>
          <a:p>
            <a:pPr marL="0" indent="0">
              <a:buNone/>
            </a:pPr>
            <a:r>
              <a:rPr lang="en-US" altLang="zh-TW" sz="1400" dirty="0">
                <a:latin typeface="+mn-ea"/>
              </a:rPr>
              <a:t>10.</a:t>
            </a:r>
            <a:r>
              <a:rPr lang="zh-TW" altLang="en-US" sz="1400" dirty="0">
                <a:latin typeface="+mn-ea"/>
              </a:rPr>
              <a:t> 二極體*</a:t>
            </a:r>
            <a:r>
              <a:rPr lang="en-US" altLang="zh-TW" sz="1400" dirty="0">
                <a:latin typeface="+mn-ea"/>
              </a:rPr>
              <a:t>3</a:t>
            </a:r>
            <a:endParaRPr lang="zh-TW" altLang="en-US" sz="1400" dirty="0">
              <a:latin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9A3420-BFA0-A20D-76B2-CCA03AF2EF8E}"/>
              </a:ext>
            </a:extLst>
          </p:cNvPr>
          <p:cNvSpPr txBox="1">
            <a:spLocks/>
          </p:cNvSpPr>
          <p:nvPr/>
        </p:nvSpPr>
        <p:spPr>
          <a:xfrm>
            <a:off x="6973350" y="2598990"/>
            <a:ext cx="1928733" cy="2638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11.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1.2k</a:t>
            </a:r>
            <a:r>
              <a:rPr lang="el-GR" altLang="zh-TW" sz="1400" dirty="0">
                <a:latin typeface="+mn-ea"/>
              </a:rPr>
              <a:t>Ω</a:t>
            </a:r>
            <a:r>
              <a:rPr lang="en-US" altLang="zh-TW" sz="1400" dirty="0">
                <a:latin typeface="+mn-ea"/>
              </a:rPr>
              <a:t>*1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12. 6.8k</a:t>
            </a:r>
            <a:r>
              <a:rPr lang="el-GR" altLang="zh-TW" sz="1400" dirty="0">
                <a:latin typeface="+mn-ea"/>
              </a:rPr>
              <a:t>Ω</a:t>
            </a:r>
            <a:r>
              <a:rPr lang="en-US" altLang="zh-TW" sz="1400" dirty="0">
                <a:latin typeface="+mn-ea"/>
              </a:rPr>
              <a:t>*1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13. G</a:t>
            </a:r>
            <a:r>
              <a:rPr lang="zh-TW" altLang="en-US" sz="1400" dirty="0">
                <a:latin typeface="+mn-ea"/>
              </a:rPr>
              <a:t>發光二極體</a:t>
            </a:r>
            <a:r>
              <a:rPr lang="en-US" altLang="zh-TW" sz="1400" dirty="0">
                <a:latin typeface="+mn-ea"/>
              </a:rPr>
              <a:t>*1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14. R</a:t>
            </a:r>
            <a:r>
              <a:rPr lang="zh-TW" altLang="en-US" sz="1400" dirty="0">
                <a:latin typeface="+mn-ea"/>
              </a:rPr>
              <a:t>發光二極體</a:t>
            </a:r>
            <a:r>
              <a:rPr lang="en-US" altLang="zh-TW" sz="1400" dirty="0">
                <a:latin typeface="+mn-ea"/>
              </a:rPr>
              <a:t>*1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15.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NPN</a:t>
            </a:r>
            <a:r>
              <a:rPr lang="zh-TW" altLang="en-US" sz="1400" dirty="0">
                <a:latin typeface="+mn-ea"/>
              </a:rPr>
              <a:t>三極管*</a:t>
            </a:r>
            <a:r>
              <a:rPr lang="en-US" altLang="zh-TW" sz="1400" dirty="0">
                <a:latin typeface="+mn-ea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16.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3P2S</a:t>
            </a:r>
            <a:r>
              <a:rPr lang="zh-TW" altLang="en-US" sz="1400" dirty="0">
                <a:latin typeface="+mn-ea"/>
              </a:rPr>
              <a:t>滑動開關*</a:t>
            </a:r>
            <a:r>
              <a:rPr lang="en-US" altLang="zh-TW" sz="1400" dirty="0">
                <a:latin typeface="+mn-ea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17.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AMS1117-5V</a:t>
            </a:r>
            <a:r>
              <a:rPr lang="zh-TW" altLang="en-US" sz="1400" dirty="0">
                <a:latin typeface="+mn-ea"/>
              </a:rPr>
              <a:t>*</a:t>
            </a:r>
            <a:r>
              <a:rPr lang="en-US" altLang="zh-TW" sz="1400" dirty="0">
                <a:latin typeface="+mn-ea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18.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AMS1117-3.3V</a:t>
            </a:r>
            <a:r>
              <a:rPr lang="zh-TW" altLang="en-US" sz="1400" dirty="0">
                <a:latin typeface="+mn-ea"/>
              </a:rPr>
              <a:t>*</a:t>
            </a:r>
            <a:r>
              <a:rPr lang="en-US" altLang="zh-TW" sz="1400" dirty="0">
                <a:latin typeface="+mn-ea"/>
              </a:rPr>
              <a:t>1</a:t>
            </a:r>
            <a:endParaRPr lang="zh-TW" altLang="en-US" sz="1400" dirty="0">
              <a:latin typeface="+mn-ea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676013DA-9134-76BF-75DF-E7FF81880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759405"/>
              </p:ext>
            </p:extLst>
          </p:nvPr>
        </p:nvGraphicFramePr>
        <p:xfrm>
          <a:off x="731761" y="2656113"/>
          <a:ext cx="3443998" cy="3068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6935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FF60B97-5EB1-411D-9287-82F79E225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74D93F-5BDC-4ACB-A8CA-7E9816511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928BCD-A664-442D-ABA1-C3CFBED99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BA984793-63CC-45CB-A884-996FAAC23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2F0C28C5-1A58-4CFD-AE80-A035DCD73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95D7054E-4DD9-45B4-9774-43146D6C7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B82025D2-80F5-4523-8D68-3831F8711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BC890E5E-6997-4B43-8F03-33C4CA22B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A8F61413-378E-434E-BB32-C83A8B826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2FCA4F9-826F-46CC-97AA-E951F199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96E65488-263B-49DE-A257-2F1775214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D25E41AE-00BC-5215-2C0A-B09A0602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22729"/>
            <a:ext cx="4064996" cy="12843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kumimoji="0" lang="zh-TW" altLang="en-US" sz="7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硬體製作</a:t>
            </a:r>
            <a:endParaRPr lang="en-US" altLang="zh-TW" sz="7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pic>
        <p:nvPicPr>
          <p:cNvPr id="6" name="內容版面配置區 5" descr="一張含有 電子產品, 電氣線路, 電子工程, 纜線 的圖片&#10;&#10;自動產生的描述">
            <a:extLst>
              <a:ext uri="{FF2B5EF4-FFF2-40B4-BE49-F238E27FC236}">
                <a16:creationId xmlns:a16="http://schemas.microsoft.com/office/drawing/2014/main" id="{38F7B7E3-FDC2-1AC7-E686-AA0A184E5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2600" r="9807" b="1"/>
          <a:stretch/>
        </p:blipFill>
        <p:spPr>
          <a:xfrm>
            <a:off x="6517341" y="401974"/>
            <a:ext cx="5149375" cy="3851779"/>
          </a:xfrm>
          <a:prstGeom prst="rect">
            <a:avLst/>
          </a:prstGeom>
        </p:spPr>
      </p:pic>
      <p:sp>
        <p:nvSpPr>
          <p:cNvPr id="44" name="Isosceles Triangle 8">
            <a:extLst>
              <a:ext uri="{FF2B5EF4-FFF2-40B4-BE49-F238E27FC236}">
                <a16:creationId xmlns:a16="http://schemas.microsoft.com/office/drawing/2014/main" id="{F19F8C88-9B7E-4596-8D09-DF90F41C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6301B8-4FA2-6B38-E22B-37FD697C0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3547" y="1703027"/>
            <a:ext cx="3583374" cy="3773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使用洞洞板做一組初步的程式編寫迴路，供程式使用以及設計迴路的放樣，使用杜邦線連接感測元件</a:t>
            </a:r>
            <a:endParaRPr lang="en-US" altLang="zh-TW" dirty="0"/>
          </a:p>
          <a:p>
            <a:r>
              <a:rPr lang="zh-TW" altLang="en-US" dirty="0"/>
              <a:t>為了防止短路或過載導致晶片燒</a:t>
            </a:r>
            <a:r>
              <a:rPr lang="en-US" altLang="zh-TW" dirty="0"/>
              <a:t>(</a:t>
            </a:r>
            <a:r>
              <a:rPr lang="zh-TW" altLang="en-US" dirty="0"/>
              <a:t>損</a:t>
            </a:r>
            <a:r>
              <a:rPr lang="en-US" altLang="zh-TW" dirty="0"/>
              <a:t>)</a:t>
            </a:r>
            <a:r>
              <a:rPr lang="zh-TW" altLang="en-US" dirty="0"/>
              <a:t>毀，製作一個電路保護的設計，這個設計除了需要保護還需要使用</a:t>
            </a:r>
            <a:r>
              <a:rPr lang="en-US" altLang="zh-TW" dirty="0"/>
              <a:t>LED</a:t>
            </a:r>
            <a:r>
              <a:rPr lang="zh-TW" altLang="en-US" dirty="0"/>
              <a:t>顯示正常</a:t>
            </a:r>
            <a:r>
              <a:rPr lang="en-US" altLang="zh-TW" dirty="0"/>
              <a:t>(</a:t>
            </a:r>
            <a:r>
              <a:rPr lang="zh-TW" altLang="en-US" dirty="0"/>
              <a:t>綠</a:t>
            </a:r>
            <a:r>
              <a:rPr lang="en-US" altLang="zh-TW" dirty="0"/>
              <a:t>)</a:t>
            </a:r>
            <a:r>
              <a:rPr lang="zh-TW" altLang="en-US" dirty="0"/>
              <a:t>或異常</a:t>
            </a:r>
            <a:r>
              <a:rPr lang="en-US" altLang="zh-TW" dirty="0"/>
              <a:t>(</a:t>
            </a:r>
            <a:r>
              <a:rPr lang="zh-TW" altLang="en-US" dirty="0"/>
              <a:t>紅</a:t>
            </a:r>
            <a:r>
              <a:rPr lang="en-US" altLang="zh-TW" dirty="0"/>
              <a:t>)</a:t>
            </a:r>
            <a:r>
              <a:rPr lang="zh-TW" altLang="en-US" dirty="0"/>
              <a:t>，經過多次的測試，最終測試出一種低成本且簡單電路。當電路為通路時，右邊電路電阻較低使</a:t>
            </a:r>
            <a:r>
              <a:rPr lang="en-US" altLang="zh-TW" dirty="0"/>
              <a:t>LED2(</a:t>
            </a:r>
            <a:r>
              <a:rPr lang="zh-TW" altLang="en-US" dirty="0"/>
              <a:t>綠</a:t>
            </a:r>
            <a:r>
              <a:rPr lang="en-US" altLang="zh-TW" dirty="0"/>
              <a:t>)</a:t>
            </a:r>
            <a:r>
              <a:rPr lang="zh-TW" altLang="en-US" dirty="0"/>
              <a:t>長亮，表示正常；當電路為斷路時，左邊電路電阻較低使</a:t>
            </a:r>
            <a:r>
              <a:rPr lang="en-US" altLang="zh-TW" dirty="0"/>
              <a:t>LED1(</a:t>
            </a:r>
            <a:r>
              <a:rPr lang="zh-TW" altLang="en-US" dirty="0"/>
              <a:t>紅</a:t>
            </a:r>
            <a:r>
              <a:rPr lang="en-US" altLang="zh-TW" dirty="0"/>
              <a:t>)</a:t>
            </a:r>
            <a:r>
              <a:rPr lang="zh-TW" altLang="en-US" dirty="0"/>
              <a:t>長亮，表示異常。</a:t>
            </a:r>
            <a:endParaRPr lang="en-US" altLang="zh-TW" dirty="0"/>
          </a:p>
        </p:txBody>
      </p:sp>
      <p:pic>
        <p:nvPicPr>
          <p:cNvPr id="10" name="圖片 9" descr="一張含有 電子產品, 電子工程, 電路元件, 電子元件 的圖片&#10;&#10;自動產生的描述">
            <a:extLst>
              <a:ext uri="{FF2B5EF4-FFF2-40B4-BE49-F238E27FC236}">
                <a16:creationId xmlns:a16="http://schemas.microsoft.com/office/drawing/2014/main" id="{876FE402-7D29-0554-3B6B-A00E6C71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2326"/>
          <a:stretch/>
        </p:blipFill>
        <p:spPr>
          <a:xfrm rot="16200000">
            <a:off x="5553576" y="3919248"/>
            <a:ext cx="2339169" cy="2734387"/>
          </a:xfrm>
          <a:prstGeom prst="rect">
            <a:avLst/>
          </a:prstGeom>
        </p:spPr>
      </p:pic>
      <p:pic>
        <p:nvPicPr>
          <p:cNvPr id="14" name="圖片 13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718E7389-F233-4583-52E4-728630D68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315" y="3961539"/>
            <a:ext cx="2197213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8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4502D-7102-93D7-A175-FB36A17B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DA2969F-F61A-AA44-2A25-082FC67C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141280-7601-A432-0FD0-B81F6D77F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24C4277-B63E-22ED-F5A3-15913655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CF1CF4D0-8481-5979-FA9C-00333E4FE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AF79A632-661E-0529-4DBA-544063A87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323A5E4-2176-0032-829C-E7C024CF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44EE60E1-333F-BB60-0E1C-926BB4C8C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D9C2FC99-5781-EAED-AB62-9910440A5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97D8915D-056C-7BD0-B36D-CD960FF17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86D6DE23-F164-700E-0A0B-91CA90C7A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0E04E61-1053-175B-C321-72A8A4480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4F8A4CB-2D71-D40B-38D2-B7669ACF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22729"/>
            <a:ext cx="4064996" cy="12843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kumimoji="0" lang="zh-TW" altLang="en-US" sz="7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硬體製作</a:t>
            </a:r>
            <a:endParaRPr lang="en-US" altLang="zh-TW" sz="7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44" name="Isosceles Triangle 8">
            <a:extLst>
              <a:ext uri="{FF2B5EF4-FFF2-40B4-BE49-F238E27FC236}">
                <a16:creationId xmlns:a16="http://schemas.microsoft.com/office/drawing/2014/main" id="{3C20DC00-2728-2032-4E28-469BDBA08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3793E5-8449-712A-36D6-94CB01ED2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3547" y="1703027"/>
            <a:ext cx="3583374" cy="3773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程式迴路設計完成，原本討論使用萬能板製作電路，中途發現多種問題，且製作時間慢常，無法肯定製作完成後即可投入使用與穩定性等狀況，最終決定製作客製化</a:t>
            </a:r>
            <a:r>
              <a:rPr lang="en-US" altLang="zh-TW" dirty="0"/>
              <a:t>PCB</a:t>
            </a:r>
            <a:r>
              <a:rPr lang="zh-TW" altLang="en-US" dirty="0"/>
              <a:t>電路板，使用</a:t>
            </a:r>
            <a:r>
              <a:rPr lang="af-ZA" altLang="zh-TW" dirty="0"/>
              <a:t>EasyEDA</a:t>
            </a:r>
            <a:r>
              <a:rPr lang="zh-TW" altLang="en-US" dirty="0"/>
              <a:t>設計出一張電路設計圖，排版零件及孔洞位置，再來確定線徑，最後就可以打包給廠商製作製化</a:t>
            </a:r>
            <a:r>
              <a:rPr lang="en-US" altLang="zh-TW" dirty="0"/>
              <a:t>PCB</a:t>
            </a:r>
            <a:r>
              <a:rPr lang="zh-TW" altLang="en-US" dirty="0"/>
              <a:t>電路板</a:t>
            </a:r>
            <a:endParaRPr lang="en-US" altLang="zh-TW" dirty="0"/>
          </a:p>
        </p:txBody>
      </p:sp>
      <p:pic>
        <p:nvPicPr>
          <p:cNvPr id="8" name="內容版面配置區 7" descr="一張含有 文字, 圖表, 方案, 圖解 的圖片&#10;&#10;自動產生的描述">
            <a:extLst>
              <a:ext uri="{FF2B5EF4-FFF2-40B4-BE49-F238E27FC236}">
                <a16:creationId xmlns:a16="http://schemas.microsoft.com/office/drawing/2014/main" id="{2689FEC7-D16B-F7D8-F7E7-C946C45F7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354" y="964904"/>
            <a:ext cx="7329099" cy="5188048"/>
          </a:xfrm>
        </p:spPr>
      </p:pic>
      <p:pic>
        <p:nvPicPr>
          <p:cNvPr id="5" name="圖片 4" descr="一張含有 螢幕擷取畫面, 圖表, 文字, 方案 的圖片&#10;&#10;自動產生的描述">
            <a:extLst>
              <a:ext uri="{FF2B5EF4-FFF2-40B4-BE49-F238E27FC236}">
                <a16:creationId xmlns:a16="http://schemas.microsoft.com/office/drawing/2014/main" id="{F202833B-EC67-6F36-2373-DD2CB9B8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8" y="3365691"/>
            <a:ext cx="4682979" cy="31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03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80C9F-5145-151F-0E63-167AE9BC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04D68F31-B717-405E-8FDA-18AB5EF2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0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0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DC75F9F8-253E-B946-87DC-173CE6AF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0" lang="zh-TW" alt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硬體製作</a:t>
            </a:r>
            <a:endParaRPr lang="en-US" altLang="zh-TW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6E4E7F-22FC-1406-4E30-034084DCC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873" y="5865845"/>
            <a:ext cx="8459130" cy="4285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zh-TW" altLang="en-US" sz="1800" dirty="0">
                <a:solidFill>
                  <a:srgbClr val="FFFFFF"/>
                </a:solidFill>
              </a:rPr>
              <a:t>電路板製作完成，緊接著開始進入驗收、焊接、測試、修改等進度</a:t>
            </a:r>
            <a:endParaRPr lang="en-US" altLang="zh-TW" sz="1800" dirty="0">
              <a:solidFill>
                <a:srgbClr val="FFFFFF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圖片 12" descr="一張含有 文字, 電子產品, 電子工程, 電子元件 的圖片&#10;&#10;自動產生的描述">
            <a:extLst>
              <a:ext uri="{FF2B5EF4-FFF2-40B4-BE49-F238E27FC236}">
                <a16:creationId xmlns:a16="http://schemas.microsoft.com/office/drawing/2014/main" id="{83BB53CD-60D9-D072-2EEE-FC93A814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68733" y="920892"/>
            <a:ext cx="1862834" cy="2483779"/>
          </a:xfrm>
          <a:prstGeom prst="rect">
            <a:avLst/>
          </a:prstGeom>
        </p:spPr>
      </p:pic>
      <p:pic>
        <p:nvPicPr>
          <p:cNvPr id="9" name="內容版面配置區 8" descr="一張含有 文字, 電子產品, 電子工程, 數字 的圖片&#10;&#10;自動產生的描述">
            <a:extLst>
              <a:ext uri="{FF2B5EF4-FFF2-40B4-BE49-F238E27FC236}">
                <a16:creationId xmlns:a16="http://schemas.microsoft.com/office/drawing/2014/main" id="{107FB13C-6E8D-7235-3A8A-8F09BEDB51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963" y="2116405"/>
            <a:ext cx="2483778" cy="1862833"/>
          </a:xfrm>
          <a:prstGeom prst="rect">
            <a:avLst/>
          </a:prstGeom>
        </p:spPr>
      </p:pic>
      <p:pic>
        <p:nvPicPr>
          <p:cNvPr id="11" name="圖片 10" descr="一張含有 文字, 電子產品, 數字, 電子工程 的圖片&#10;&#10;自動產生的描述">
            <a:extLst>
              <a:ext uri="{FF2B5EF4-FFF2-40B4-BE49-F238E27FC236}">
                <a16:creationId xmlns:a16="http://schemas.microsoft.com/office/drawing/2014/main" id="{482EEE2C-5A80-CD30-52FD-1AE2F0360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63" y="230685"/>
            <a:ext cx="2483778" cy="1862833"/>
          </a:xfrm>
          <a:prstGeom prst="rect">
            <a:avLst/>
          </a:prstGeom>
        </p:spPr>
      </p:pic>
      <p:pic>
        <p:nvPicPr>
          <p:cNvPr id="14" name="內容版面配置區 8" descr="一張含有 電子產品, 室內, 電子工程, 機器 的圖片&#10;&#10;自動產生的描述">
            <a:extLst>
              <a:ext uri="{FF2B5EF4-FFF2-40B4-BE49-F238E27FC236}">
                <a16:creationId xmlns:a16="http://schemas.microsoft.com/office/drawing/2014/main" id="{60901EFD-A068-78BB-8A29-FFCB6069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665" y="903721"/>
            <a:ext cx="2100827" cy="3196981"/>
          </a:xfrm>
          <a:prstGeom prst="rect">
            <a:avLst/>
          </a:prstGeom>
        </p:spPr>
      </p:pic>
      <p:pic>
        <p:nvPicPr>
          <p:cNvPr id="15" name="圖片 14" descr="一張含有 電子產品, 電子工程, 機器, 電氣線路 的圖片&#10;&#10;自動產生的描述">
            <a:extLst>
              <a:ext uri="{FF2B5EF4-FFF2-40B4-BE49-F238E27FC236}">
                <a16:creationId xmlns:a16="http://schemas.microsoft.com/office/drawing/2014/main" id="{0FDD946D-3B68-CF2A-E1F0-884908832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006" y="903721"/>
            <a:ext cx="2397735" cy="319698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F5A2069-F863-3E5D-BB74-EA8659E42180}"/>
              </a:ext>
            </a:extLst>
          </p:cNvPr>
          <p:cNvSpPr txBox="1"/>
          <p:nvPr/>
        </p:nvSpPr>
        <p:spPr>
          <a:xfrm>
            <a:off x="2692538" y="1621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反面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194DF6-3F5A-B2DB-74E4-B8DBFFBDCFBC}"/>
              </a:ext>
            </a:extLst>
          </p:cNvPr>
          <p:cNvSpPr txBox="1"/>
          <p:nvPr/>
        </p:nvSpPr>
        <p:spPr>
          <a:xfrm>
            <a:off x="2692538" y="3683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正面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B5C7D8-B111-453F-46F4-60A4EFE5FA33}"/>
              </a:ext>
            </a:extLst>
          </p:cNvPr>
          <p:cNvSpPr txBox="1"/>
          <p:nvPr/>
        </p:nvSpPr>
        <p:spPr>
          <a:xfrm>
            <a:off x="4027866" y="9107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成品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39FA03-4BA8-B229-B208-31C34F425B46}"/>
              </a:ext>
            </a:extLst>
          </p:cNvPr>
          <p:cNvSpPr txBox="1"/>
          <p:nvPr/>
        </p:nvSpPr>
        <p:spPr>
          <a:xfrm>
            <a:off x="6568579" y="563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正常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E97B452-B960-74CD-4F32-E304BBCEF676}"/>
              </a:ext>
            </a:extLst>
          </p:cNvPr>
          <p:cNvSpPr txBox="1"/>
          <p:nvPr/>
        </p:nvSpPr>
        <p:spPr>
          <a:xfrm>
            <a:off x="9044672" y="563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異常</a:t>
            </a:r>
          </a:p>
        </p:txBody>
      </p:sp>
    </p:spTree>
    <p:extLst>
      <p:ext uri="{BB962C8B-B14F-4D97-AF65-F5344CB8AC3E}">
        <p14:creationId xmlns:p14="http://schemas.microsoft.com/office/powerpoint/2010/main" val="293758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C666A-2382-E385-369C-8B0BF0A6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42CEC96-DE96-4D30-9958-67B3631D0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7BC9C47-1CB6-49F9-B0E1-D3C0B139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D1E82B5-E235-4F7F-9CC4-0DA3621ED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B261DEA-DA7F-4D0B-90F8-51BB5DE19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0D2AE68A-69A2-4990-8C05-8BB240E53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E4DF067-C4BA-4820-BF67-013029B1B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445A0202-B6CF-4B7D-9377-89B288FF6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CCF9D608-0BE6-44C5-9358-90394684C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F10557ED-C36C-4C3B-9F0B-5D3CF5F35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86961E2C-E282-471A-8FA2-0ED87A919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5A4526F4-F3D4-482D-8391-C06976B44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D5418BA-7AD0-E644-6546-F339D813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kumimoji="0" lang="zh-TW" alt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組合測試</a:t>
            </a:r>
            <a:endParaRPr lang="en-US" altLang="zh-TW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F2D56C-39C2-8718-E072-80AFD3932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28" y="1797425"/>
            <a:ext cx="2930517" cy="42439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測試數據誤差，軟體硬體的相容性，</a:t>
            </a:r>
            <a:endParaRPr lang="en-US" altLang="zh-TW" dirty="0"/>
          </a:p>
        </p:txBody>
      </p:sp>
      <p:pic>
        <p:nvPicPr>
          <p:cNvPr id="21" name="圖片 20" descr="一張含有 文字, 數字, 字型, 螢幕擷取畫面 的圖片&#10;&#10;自動產生的描述">
            <a:extLst>
              <a:ext uri="{FF2B5EF4-FFF2-40B4-BE49-F238E27FC236}">
                <a16:creationId xmlns:a16="http://schemas.microsoft.com/office/drawing/2014/main" id="{5ADD0FD8-8A28-0E75-1D0D-EE6B2F31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641" y="936785"/>
            <a:ext cx="2596281" cy="1947210"/>
          </a:xfrm>
          <a:prstGeom prst="rect">
            <a:avLst/>
          </a:prstGeom>
        </p:spPr>
      </p:pic>
      <p:pic>
        <p:nvPicPr>
          <p:cNvPr id="19" name="圖片 18" descr="一張含有 文字, 顯示裝置, 螢幕擷取畫面, 車 的圖片&#10;&#10;自動產生的描述">
            <a:extLst>
              <a:ext uri="{FF2B5EF4-FFF2-40B4-BE49-F238E27FC236}">
                <a16:creationId xmlns:a16="http://schemas.microsoft.com/office/drawing/2014/main" id="{78316BF2-FE1D-C83C-C3A8-3E3C9AD3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719" y="936784"/>
            <a:ext cx="2596281" cy="1947210"/>
          </a:xfrm>
          <a:prstGeom prst="rect">
            <a:avLst/>
          </a:prstGeom>
        </p:spPr>
      </p:pic>
      <p:pic>
        <p:nvPicPr>
          <p:cNvPr id="17" name="圖片 16" descr="一張含有 文字, 時鐘, 數字, 數位鐘 的圖片&#10;&#10;自動產生的描述">
            <a:extLst>
              <a:ext uri="{FF2B5EF4-FFF2-40B4-BE49-F238E27FC236}">
                <a16:creationId xmlns:a16="http://schemas.microsoft.com/office/drawing/2014/main" id="{C3F63F4F-C34D-6DA3-0D4B-57A133B5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497" y="3765644"/>
            <a:ext cx="2596283" cy="1947212"/>
          </a:xfrm>
          <a:prstGeom prst="rect">
            <a:avLst/>
          </a:prstGeom>
        </p:spPr>
      </p:pic>
      <p:pic>
        <p:nvPicPr>
          <p:cNvPr id="15" name="圖片 14" descr="一張含有 文字, 數字, 字型, 螢幕擷取畫面 的圖片&#10;&#10;自動產生的描述">
            <a:extLst>
              <a:ext uri="{FF2B5EF4-FFF2-40B4-BE49-F238E27FC236}">
                <a16:creationId xmlns:a16="http://schemas.microsoft.com/office/drawing/2014/main" id="{17A6D554-B5C7-84B2-74AF-62B41EF63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599" y="3765644"/>
            <a:ext cx="2596283" cy="194721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AD563F3-6043-C421-4673-622D4D05145D}"/>
              </a:ext>
            </a:extLst>
          </p:cNvPr>
          <p:cNvSpPr txBox="1"/>
          <p:nvPr/>
        </p:nvSpPr>
        <p:spPr>
          <a:xfrm>
            <a:off x="3760869" y="29076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第一頁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A9057E9-FD1F-7D63-2C08-0D245FE31B46}"/>
              </a:ext>
            </a:extLst>
          </p:cNvPr>
          <p:cNvSpPr txBox="1"/>
          <p:nvPr/>
        </p:nvSpPr>
        <p:spPr>
          <a:xfrm>
            <a:off x="6617219" y="28839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第二頁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B8F7F7-9660-C1F1-F5E5-6B446AFF282A}"/>
              </a:ext>
            </a:extLst>
          </p:cNvPr>
          <p:cNvSpPr txBox="1"/>
          <p:nvPr/>
        </p:nvSpPr>
        <p:spPr>
          <a:xfrm>
            <a:off x="3760868" y="56851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第三頁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B37222C-A45D-24F5-D61F-E3F26F7D8C11}"/>
              </a:ext>
            </a:extLst>
          </p:cNvPr>
          <p:cNvSpPr txBox="1"/>
          <p:nvPr/>
        </p:nvSpPr>
        <p:spPr>
          <a:xfrm>
            <a:off x="6613853" y="56851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第四頁</a:t>
            </a:r>
          </a:p>
        </p:txBody>
      </p:sp>
    </p:spTree>
    <p:extLst>
      <p:ext uri="{BB962C8B-B14F-4D97-AF65-F5344CB8AC3E}">
        <p14:creationId xmlns:p14="http://schemas.microsoft.com/office/powerpoint/2010/main" val="691565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發現問題</a:t>
            </a:r>
          </a:p>
        </p:txBody>
      </p:sp>
      <p:sp>
        <p:nvSpPr>
          <p:cNvPr id="1048590" name="內容版面配置區 2"/>
          <p:cNvSpPr>
            <a:spLocks noGrp="1"/>
          </p:cNvSpPr>
          <p:nvPr>
            <p:ph idx="1"/>
          </p:nvPr>
        </p:nvSpPr>
        <p:spPr>
          <a:xfrm>
            <a:off x="677334" y="1816217"/>
            <a:ext cx="8596668" cy="4225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+mn-ea"/>
              </a:rPr>
              <a:t>1.</a:t>
            </a:r>
            <a:r>
              <a:rPr lang="zh-TW" altLang="en-US" strike="sngStrike" dirty="0">
                <a:latin typeface="+mn-ea"/>
              </a:rPr>
              <a:t>輕觸按鈕切換顯示器頁面有誤</a:t>
            </a:r>
            <a:r>
              <a:rPr lang="en-US" altLang="zh-TW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i="1" dirty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改用旋轉編碼傳感器</a:t>
            </a:r>
            <a:endParaRPr lang="en-US" altLang="zh-TW" i="1" strike="sngStrike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dirty="0">
                <a:latin typeface="+mn-ea"/>
              </a:rPr>
              <a:t>2.</a:t>
            </a:r>
            <a:r>
              <a:rPr lang="zh-TW" altLang="en-US" strike="sngStrike" dirty="0">
                <a:latin typeface="+mn-ea"/>
              </a:rPr>
              <a:t>多種電壓設置</a:t>
            </a:r>
            <a:r>
              <a:rPr lang="en-US" altLang="zh-TW" strike="sngStrike" dirty="0">
                <a:latin typeface="+mn-ea"/>
              </a:rPr>
              <a:t>12V</a:t>
            </a:r>
            <a:r>
              <a:rPr lang="zh-TW" altLang="en-US" strike="sngStrike" dirty="0">
                <a:latin typeface="+mn-ea"/>
              </a:rPr>
              <a:t>、</a:t>
            </a:r>
            <a:r>
              <a:rPr lang="en-US" altLang="zh-TW" strike="sngStrike" dirty="0">
                <a:latin typeface="+mn-ea"/>
              </a:rPr>
              <a:t>5V</a:t>
            </a:r>
            <a:r>
              <a:rPr lang="zh-TW" altLang="en-US" strike="sngStrike" dirty="0">
                <a:latin typeface="+mn-ea"/>
              </a:rPr>
              <a:t>、</a:t>
            </a:r>
            <a:r>
              <a:rPr lang="en-US" altLang="zh-TW" strike="sngStrike" dirty="0">
                <a:latin typeface="+mn-ea"/>
              </a:rPr>
              <a:t>3.3V</a:t>
            </a:r>
            <a:r>
              <a:rPr lang="en-US" altLang="zh-TW" kern="120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 </a:t>
            </a:r>
            <a:r>
              <a:rPr lang="en-US" altLang="zh-TW" i="1" kern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AMS1117</a:t>
            </a:r>
            <a:r>
              <a:rPr lang="zh-TW" altLang="en-US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降壓模組</a:t>
            </a:r>
            <a:endParaRPr lang="en-US" altLang="zh-TW" i="1" strike="sngStrike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dirty="0">
                <a:latin typeface="+mn-ea"/>
              </a:rPr>
              <a:t>3.</a:t>
            </a:r>
            <a:r>
              <a:rPr lang="zh-TW" altLang="en-US" dirty="0">
                <a:solidFill>
                  <a:schemeClr val="tx1"/>
                </a:solidFill>
                <a:latin typeface="+mn-ea"/>
              </a:rPr>
              <a:t>紅外線感測器靈敏度高</a:t>
            </a:r>
            <a:r>
              <a:rPr lang="en-US" altLang="zh-TW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i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尚未有解決方式</a:t>
            </a:r>
            <a:endParaRPr lang="en-US" altLang="zh-TW" i="1" dirty="0">
              <a:solidFill>
                <a:srgbClr val="C0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dirty="0">
                <a:latin typeface="+mn-ea"/>
              </a:rPr>
              <a:t>4.</a:t>
            </a:r>
            <a:r>
              <a:rPr lang="zh-TW" altLang="en-US" strike="sngStrike" dirty="0">
                <a:latin typeface="+mn-ea"/>
              </a:rPr>
              <a:t>電壓電流顯示異常</a:t>
            </a:r>
            <a:r>
              <a:rPr lang="en-US" altLang="zh-TW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i="1" dirty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預設</a:t>
            </a:r>
            <a:r>
              <a:rPr lang="en-US" altLang="zh-TW" i="1" dirty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5V</a:t>
            </a:r>
            <a:r>
              <a:rPr lang="zh-TW" altLang="en-US" i="1" dirty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改</a:t>
            </a:r>
            <a:r>
              <a:rPr lang="en-US" altLang="zh-TW" i="1" dirty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4.3V</a:t>
            </a:r>
            <a:endParaRPr lang="en-US" altLang="zh-TW" i="1" strike="sngStrike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dirty="0">
                <a:latin typeface="+mn-ea"/>
              </a:rPr>
              <a:t>5.</a:t>
            </a:r>
            <a:r>
              <a:rPr lang="zh-TW" altLang="en-US" strike="sngStrike" dirty="0">
                <a:latin typeface="+mn-ea"/>
              </a:rPr>
              <a:t>程式不明當機</a:t>
            </a:r>
            <a:r>
              <a:rPr lang="en-US" altLang="zh-TW" strike="sngStrike" dirty="0">
                <a:latin typeface="+mn-ea"/>
              </a:rPr>
              <a:t>1</a:t>
            </a:r>
            <a:r>
              <a:rPr lang="en-US" altLang="zh-TW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i="1" dirty="0">
                <a:solidFill>
                  <a:srgbClr val="0070C0"/>
                </a:solidFill>
                <a:latin typeface="+mn-ea"/>
              </a:rPr>
              <a:t>溫溼度迴圈</a:t>
            </a:r>
            <a:r>
              <a:rPr lang="en-US" altLang="zh-TW" i="1" dirty="0">
                <a:solidFill>
                  <a:srgbClr val="0070C0"/>
                </a:solidFill>
                <a:latin typeface="+mn-ea"/>
              </a:rPr>
              <a:t>bug</a:t>
            </a:r>
          </a:p>
          <a:p>
            <a:pPr marL="0" indent="0">
              <a:buNone/>
            </a:pPr>
            <a:r>
              <a:rPr lang="en-US" altLang="zh-TW" dirty="0">
                <a:latin typeface="+mn-ea"/>
              </a:rPr>
              <a:t>6.</a:t>
            </a:r>
            <a:r>
              <a:rPr lang="zh-TW" altLang="en-US" strike="sngStrike" dirty="0">
                <a:latin typeface="+mn-ea"/>
              </a:rPr>
              <a:t>繼電器不會動作</a:t>
            </a:r>
            <a:r>
              <a:rPr lang="en-US" altLang="zh-TW" dirty="0">
                <a:solidFill>
                  <a:srgbClr val="404040"/>
                </a:solidFill>
                <a:latin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i="1" dirty="0">
                <a:solidFill>
                  <a:srgbClr val="0070C0"/>
                </a:solidFill>
                <a:latin typeface="微軟正黑體" panose="020B0604030504040204" pitchFamily="34" charset="-120"/>
                <a:sym typeface="Wingdings" panose="05000000000000000000" pitchFamily="2" charset="2"/>
              </a:rPr>
              <a:t>限電流壓電不足改用外接</a:t>
            </a:r>
            <a:endParaRPr lang="en-US" altLang="zh-TW" i="1" strike="sngStrike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dirty="0">
                <a:latin typeface="+mn-ea"/>
              </a:rPr>
              <a:t>7.</a:t>
            </a:r>
            <a:r>
              <a:rPr lang="zh-TW" altLang="en-US" strike="sngStrike" dirty="0">
                <a:latin typeface="+mn-ea"/>
              </a:rPr>
              <a:t>供電保護是否正常啟動</a:t>
            </a:r>
            <a:r>
              <a:rPr lang="en-US" altLang="zh-TW" kern="120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i="1" kern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測試通過</a:t>
            </a:r>
            <a:endParaRPr lang="en-US" altLang="zh-TW" i="1" kern="1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8.</a:t>
            </a:r>
            <a:r>
              <a:rPr lang="zh-TW" altLang="en-US" strike="sngStrike" dirty="0">
                <a:latin typeface="+mn-ea"/>
              </a:rPr>
              <a:t>程式不明當機</a:t>
            </a:r>
            <a:r>
              <a:rPr lang="en-US" altLang="zh-TW" strike="sngStrike" dirty="0">
                <a:latin typeface="+mn-ea"/>
              </a:rPr>
              <a:t>2</a:t>
            </a:r>
            <a:r>
              <a:rPr lang="en-US" altLang="zh-TW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i="1" dirty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線路接觸不良</a:t>
            </a:r>
            <a:endParaRPr lang="zh-TW" altLang="en-US" i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000" strike="sngStrike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98482-6E9F-9124-528F-543A9F1E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優點比較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287210-AF2E-957E-E7C5-18E5CE471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2019550"/>
            <a:ext cx="4645152" cy="36547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傳統照明燈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C21B67-ABF2-8764-D2CD-3D7EE9378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385025"/>
            <a:ext cx="4645152" cy="407095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1.</a:t>
            </a:r>
            <a:r>
              <a:rPr lang="zh-TW" altLang="en-US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即時可靠性</a:t>
            </a: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3700" dirty="0"/>
              <a:t>通過電力網供電，能夠在需要時立即提供穩定的照明。</a:t>
            </a:r>
          </a:p>
          <a:p>
            <a:pPr marL="0" indent="0">
              <a:buNone/>
            </a:pP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2. </a:t>
            </a:r>
            <a:r>
              <a:rPr lang="zh-TW" altLang="en-US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功率強大</a:t>
            </a: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  <a:r>
              <a:rPr lang="zh-TW" altLang="en-US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 </a:t>
            </a:r>
            <a:endParaRPr lang="en-US" altLang="zh-TW" sz="45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3700" dirty="0"/>
              <a:t>一般能提供較高的亮度，適合大範圍或高要求的照明需求。</a:t>
            </a:r>
          </a:p>
          <a:p>
            <a:pPr marL="0" indent="0">
              <a:buNone/>
            </a:pP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3. </a:t>
            </a:r>
            <a:r>
              <a:rPr lang="zh-TW" altLang="en-US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技術成熟</a:t>
            </a: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3700" dirty="0"/>
              <a:t>技術經過多年的發展，相對穩定且有多樣的選擇（如白熾燈、螢光燈、</a:t>
            </a:r>
            <a:r>
              <a:rPr lang="en-US" altLang="zh-TW" sz="3700" dirty="0"/>
              <a:t>LED</a:t>
            </a:r>
            <a:r>
              <a:rPr lang="zh-TW" altLang="en-US" sz="3700" dirty="0"/>
              <a:t>燈）。</a:t>
            </a:r>
          </a:p>
          <a:p>
            <a:pPr marL="0" indent="0">
              <a:buNone/>
            </a:pP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4. </a:t>
            </a:r>
            <a:r>
              <a:rPr lang="zh-TW" altLang="en-US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全天候運行</a:t>
            </a: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3700" dirty="0"/>
              <a:t>無需依賴天氣或日照情況，能夠在任何時間運行。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D61B6B-FE41-1C22-44F7-031DF4C2D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365473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太陽能</a:t>
            </a:r>
            <a:r>
              <a:rPr lang="zh-TW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照明燈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90AB8DD-C396-819E-102E-B5B1C3B3D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385024"/>
            <a:ext cx="4645152" cy="400000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1.</a:t>
            </a:r>
            <a:r>
              <a:rPr lang="zh-TW" altLang="en-US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節能環保</a:t>
            </a: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3700" dirty="0"/>
              <a:t>利用太陽能發電，無需消耗傳統電力資源，對環境影響小，碳排放低。</a:t>
            </a:r>
          </a:p>
          <a:p>
            <a:pPr marL="0" indent="0">
              <a:buNone/>
            </a:pP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2. </a:t>
            </a:r>
            <a:r>
              <a:rPr lang="zh-TW" altLang="en-US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自給自足</a:t>
            </a: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3700" dirty="0"/>
              <a:t>不依賴電網，適合偏遠地區或無電區域使用，也能減少電力基礎設施建設的成本。</a:t>
            </a:r>
          </a:p>
          <a:p>
            <a:pPr marL="0" indent="0">
              <a:buNone/>
            </a:pP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3. </a:t>
            </a:r>
            <a:r>
              <a:rPr lang="zh-TW" altLang="en-US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長期成本低</a:t>
            </a: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3700" dirty="0"/>
              <a:t>雖然初期安裝成本較高，但後續無需電費，維護成本相對較低。</a:t>
            </a:r>
          </a:p>
          <a:p>
            <a:pPr marL="0" indent="0">
              <a:buNone/>
            </a:pP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4. </a:t>
            </a:r>
            <a:r>
              <a:rPr lang="zh-TW" altLang="en-US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技術發展快</a:t>
            </a:r>
            <a:r>
              <a:rPr lang="en-US" altLang="zh-TW" sz="4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3700" dirty="0"/>
              <a:t>隨著太陽能技術的進步，太陽能燈具的效能和可靠性逐漸提高。</a:t>
            </a:r>
          </a:p>
        </p:txBody>
      </p:sp>
    </p:spTree>
    <p:extLst>
      <p:ext uri="{BB962C8B-B14F-4D97-AF65-F5344CB8AC3E}">
        <p14:creationId xmlns:p14="http://schemas.microsoft.com/office/powerpoint/2010/main" val="383337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參考文獻</a:t>
            </a:r>
          </a:p>
        </p:txBody>
      </p:sp>
      <p:sp>
        <p:nvSpPr>
          <p:cNvPr id="1048588" name="內容版面配置區 2"/>
          <p:cNvSpPr>
            <a:spLocks noGrp="1"/>
          </p:cNvSpPr>
          <p:nvPr>
            <p:ph idx="1"/>
          </p:nvPr>
        </p:nvSpPr>
        <p:spPr>
          <a:xfrm>
            <a:off x="677334" y="1686187"/>
            <a:ext cx="8596668" cy="4355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智慧路燈</a:t>
            </a:r>
            <a:endParaRPr lang="en-US" altLang="zh-TW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智慧節能家電</a:t>
            </a:r>
            <a:endParaRPr lang="en-US" altLang="zh-TW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太陽能風扇帽 </a:t>
            </a:r>
            <a:endParaRPr lang="en-US" altLang="zh-TW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太陽能夜間警示燈</a:t>
            </a:r>
            <a:endParaRPr lang="en-US" altLang="zh-TW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i="0" dirty="0">
                <a:solidFill>
                  <a:schemeClr val="tx1"/>
                </a:solidFill>
                <a:effectLst/>
                <a:latin typeface="+mn-ea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太陽能地面照明</a:t>
            </a:r>
            <a:r>
              <a:rPr lang="en-US" altLang="zh-TW" i="0" dirty="0">
                <a:solidFill>
                  <a:schemeClr val="tx1"/>
                </a:solidFill>
                <a:effectLst/>
                <a:latin typeface="+mn-ea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zh-TW" altLang="en-US" i="0" dirty="0">
                <a:solidFill>
                  <a:schemeClr val="tx1"/>
                </a:solidFill>
                <a:effectLst/>
                <a:latin typeface="+mn-ea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導引</a:t>
            </a:r>
            <a:r>
              <a:rPr lang="en-US" altLang="zh-TW" i="0" dirty="0">
                <a:solidFill>
                  <a:schemeClr val="tx1"/>
                </a:solidFill>
                <a:effectLst/>
                <a:latin typeface="+mn-ea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LED</a:t>
            </a:r>
            <a:r>
              <a:rPr lang="zh-TW" altLang="en-US" i="0" dirty="0">
                <a:solidFill>
                  <a:schemeClr val="tx1"/>
                </a:solidFill>
                <a:effectLst/>
                <a:latin typeface="+mn-ea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燈</a:t>
            </a:r>
            <a:endParaRPr lang="zh-TW" altLang="en-US" i="0" dirty="0">
              <a:solidFill>
                <a:schemeClr val="tx1"/>
              </a:solidFill>
              <a:effectLst/>
              <a:latin typeface="+mn-ea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太陽能感測路燈 </a:t>
            </a:r>
            <a:endParaRPr lang="en-US" altLang="zh-TW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太陽能儲能路燈控制系統</a:t>
            </a:r>
            <a:endParaRPr lang="en-US" altLang="zh-TW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b="0" i="0" dirty="0">
                <a:solidFill>
                  <a:schemeClr val="tx1"/>
                </a:solidFill>
                <a:effectLst/>
                <a:latin typeface="+mn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太陽能路燈</a:t>
            </a:r>
            <a:r>
              <a:rPr lang="af-ZA" altLang="zh-TW" b="0" i="0" dirty="0">
                <a:solidFill>
                  <a:schemeClr val="tx1"/>
                </a:solidFill>
                <a:effectLst/>
                <a:latin typeface="+mn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DIY</a:t>
            </a:r>
            <a:endParaRPr lang="af-ZA" altLang="zh-TW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105E2-C843-CC3D-61E7-407B3336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附錄</a:t>
            </a:r>
            <a:r>
              <a:rPr lang="en-US" altLang="zh-TW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工作分配 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7E787794-4552-388F-A516-B7071AA12E2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7770094"/>
              </p:ext>
            </p:extLst>
          </p:nvPr>
        </p:nvGraphicFramePr>
        <p:xfrm>
          <a:off x="1188792" y="1786708"/>
          <a:ext cx="6196916" cy="191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975">
                  <a:extLst>
                    <a:ext uri="{9D8B030D-6E8A-4147-A177-3AD203B41FA5}">
                      <a16:colId xmlns:a16="http://schemas.microsoft.com/office/drawing/2014/main" val="414370473"/>
                    </a:ext>
                  </a:extLst>
                </a:gridCol>
                <a:gridCol w="4311941">
                  <a:extLst>
                    <a:ext uri="{9D8B030D-6E8A-4147-A177-3AD203B41FA5}">
                      <a16:colId xmlns:a16="http://schemas.microsoft.com/office/drawing/2014/main" val="2997997315"/>
                    </a:ext>
                  </a:extLst>
                </a:gridCol>
              </a:tblGrid>
              <a:tr h="38235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工作分配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202044"/>
                  </a:ext>
                </a:extLst>
              </a:tr>
              <a:tr h="38235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蔡承霖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文書處理、紀錄進度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179787"/>
                  </a:ext>
                </a:extLst>
              </a:tr>
              <a:tr h="38235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周哲玄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硬體組裝、材料購買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238087"/>
                  </a:ext>
                </a:extLst>
              </a:tr>
              <a:tr h="38235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鄭聖杰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程式開發、材料購買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06871"/>
                  </a:ext>
                </a:extLst>
              </a:tr>
              <a:tr h="38235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盧致平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文書處理、輔助各項作業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3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95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36BC00-B13B-F366-2A3C-5D8E3D1F5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93" y="436228"/>
            <a:ext cx="3854528" cy="837946"/>
          </a:xfrm>
        </p:spPr>
        <p:txBody>
          <a:bodyPr>
            <a:normAutofit fontScale="90000"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附錄</a:t>
            </a:r>
            <a:r>
              <a:rPr lang="en-US" altLang="zh-TW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支出表</a:t>
            </a:r>
            <a:endParaRPr lang="zh-TW" altLang="en-US" sz="60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357E670-C361-2508-8986-6A6106D19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70491"/>
              </p:ext>
            </p:extLst>
          </p:nvPr>
        </p:nvGraphicFramePr>
        <p:xfrm>
          <a:off x="4334721" y="162298"/>
          <a:ext cx="6688412" cy="6512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418">
                  <a:extLst>
                    <a:ext uri="{9D8B030D-6E8A-4147-A177-3AD203B41FA5}">
                      <a16:colId xmlns:a16="http://schemas.microsoft.com/office/drawing/2014/main" val="2833214101"/>
                    </a:ext>
                  </a:extLst>
                </a:gridCol>
                <a:gridCol w="1118744">
                  <a:extLst>
                    <a:ext uri="{9D8B030D-6E8A-4147-A177-3AD203B41FA5}">
                      <a16:colId xmlns:a16="http://schemas.microsoft.com/office/drawing/2014/main" val="828573210"/>
                    </a:ext>
                  </a:extLst>
                </a:gridCol>
                <a:gridCol w="1118744">
                  <a:extLst>
                    <a:ext uri="{9D8B030D-6E8A-4147-A177-3AD203B41FA5}">
                      <a16:colId xmlns:a16="http://schemas.microsoft.com/office/drawing/2014/main" val="3970308583"/>
                    </a:ext>
                  </a:extLst>
                </a:gridCol>
                <a:gridCol w="2718670">
                  <a:extLst>
                    <a:ext uri="{9D8B030D-6E8A-4147-A177-3AD203B41FA5}">
                      <a16:colId xmlns:a16="http://schemas.microsoft.com/office/drawing/2014/main" val="187926441"/>
                    </a:ext>
                  </a:extLst>
                </a:gridCol>
                <a:gridCol w="577418">
                  <a:extLst>
                    <a:ext uri="{9D8B030D-6E8A-4147-A177-3AD203B41FA5}">
                      <a16:colId xmlns:a16="http://schemas.microsoft.com/office/drawing/2014/main" val="921447414"/>
                    </a:ext>
                  </a:extLst>
                </a:gridCol>
                <a:gridCol w="577418">
                  <a:extLst>
                    <a:ext uri="{9D8B030D-6E8A-4147-A177-3AD203B41FA5}">
                      <a16:colId xmlns:a16="http://schemas.microsoft.com/office/drawing/2014/main" val="4232962397"/>
                    </a:ext>
                  </a:extLst>
                </a:gridCol>
              </a:tblGrid>
              <a:tr h="18975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編  號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 日  期 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採 購 管 道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項  目  名  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支  出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運  費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3940690954"/>
                  </a:ext>
                </a:extLst>
              </a:tr>
              <a:tr h="1897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113/05/12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20W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單晶太陽能板鋁框型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730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4294872301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113/05/26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MAX471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電壓電流檢測模組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165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82347182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113/08/07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多芯線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AWG</a:t>
                      </a:r>
                      <a:endParaRPr lang="af-ZA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135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3524118532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113/09/12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今華電子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NodeMCU-32S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開發板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350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882675111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113/09/12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1.3"OLED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液晶顯示模組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4P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76791476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113/09/12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人體紅外線感應模組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67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69838582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113/09/26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今華電子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棘輪接續端子壓著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780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31449949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113/09/26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1/4W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電阻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5%6.8kΩ(10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入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74734518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113/09/26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LM339</a:t>
                      </a:r>
                      <a:endParaRPr lang="af-ZA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64512905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113/09/26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3.3V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電源模組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3226479642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113/09/26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1/4W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電阻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5%150Ω(10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入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33282361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113/09/26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1/4W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電阻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5%1kΩ(10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入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51405115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113/09/26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ZD1W 10V(1N4740A)</a:t>
                      </a:r>
                      <a:endParaRPr lang="af-ZA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128994813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113/09/28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MAX471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電壓電流檢測模組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285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3685513697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113/10/18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JLCPCB</a:t>
                      </a:r>
                      <a:endParaRPr lang="af-ZA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PCB</a:t>
                      </a:r>
                      <a:endParaRPr lang="af-ZA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343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4073964592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今華電子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5V1P2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只裝插板式</a:t>
                      </a:r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REL</a:t>
                      </a:r>
                      <a:endParaRPr lang="af-ZA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5380404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2.54 19P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排針母座</a:t>
                      </a:r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PCB</a:t>
                      </a:r>
                      <a:endParaRPr lang="af-ZA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671841034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 dirty="0">
                          <a:effectLst/>
                          <a:latin typeface="+mn-ea"/>
                          <a:ea typeface="+mn-ea"/>
                        </a:rPr>
                        <a:t>JST2.5 5P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母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993250767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 dirty="0">
                          <a:effectLst/>
                          <a:latin typeface="+mn-ea"/>
                          <a:ea typeface="+mn-ea"/>
                        </a:rPr>
                        <a:t>JST2.5 5P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公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90309872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11.1V(12.6V)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鋰電池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780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759064604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XH-M603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鋰電池充電保護模組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150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510951208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AMS1117-5V</a:t>
                      </a:r>
                      <a:endParaRPr lang="af-ZA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48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166988551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 dirty="0">
                          <a:effectLst/>
                          <a:latin typeface="+mn-ea"/>
                          <a:ea typeface="+mn-ea"/>
                        </a:rPr>
                        <a:t>AMS1117-3.3V</a:t>
                      </a:r>
                      <a:endParaRPr lang="af-ZA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48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3287826894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3.5mm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熱縮</a:t>
                      </a:r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透明</a:t>
                      </a:r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)200M/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米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906984922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JST2.5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端子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(50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入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48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3834365282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 dirty="0">
                          <a:effectLst/>
                          <a:latin typeface="+mn-ea"/>
                          <a:ea typeface="+mn-ea"/>
                        </a:rPr>
                        <a:t>JST2.5 3P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母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155358343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 dirty="0">
                          <a:effectLst/>
                          <a:latin typeface="+mn-ea"/>
                          <a:ea typeface="+mn-ea"/>
                        </a:rPr>
                        <a:t>JST2.5 4P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母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481460284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JST2.5 5P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母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378227188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113/10/25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祥昌電子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 dirty="0">
                          <a:effectLst/>
                          <a:latin typeface="+mn-ea"/>
                          <a:ea typeface="+mn-ea"/>
                        </a:rPr>
                        <a:t>2.54 3P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排針母座</a:t>
                      </a:r>
                      <a:r>
                        <a:rPr lang="af-ZA" sz="1200" b="0" u="none" strike="noStrike" dirty="0">
                          <a:effectLst/>
                          <a:latin typeface="+mn-ea"/>
                          <a:ea typeface="+mn-ea"/>
                        </a:rPr>
                        <a:t>PCB</a:t>
                      </a:r>
                      <a:endParaRPr lang="af-ZA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110247665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113/11/03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MAX471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電壓電流檢測模組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3081781331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113/11/03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蝦皮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 dirty="0">
                          <a:effectLst/>
                          <a:latin typeface="+mn-ea"/>
                          <a:ea typeface="+mn-ea"/>
                        </a:rPr>
                        <a:t>3V</a:t>
                      </a:r>
                      <a:r>
                        <a:rPr lang="zh-TW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繼電器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845811024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113/11/05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今華電子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3V1P2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只裝插板式</a:t>
                      </a:r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REL</a:t>
                      </a:r>
                      <a:endParaRPr lang="af-ZA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40934984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113/11/05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今華電子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2.1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孔長型附尾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DC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頭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入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359615647"/>
                  </a:ext>
                </a:extLst>
              </a:tr>
              <a:tr h="1897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113/11/05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今華電子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200" b="0" u="none" strike="noStrike">
                          <a:effectLst/>
                          <a:latin typeface="+mn-ea"/>
                          <a:ea typeface="+mn-ea"/>
                        </a:rPr>
                        <a:t>DC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延伸座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2.1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孔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zh-TW" altLang="en-US" sz="1200" b="0" u="none" strike="noStrike">
                          <a:effectLst/>
                          <a:latin typeface="+mn-ea"/>
                          <a:ea typeface="+mn-ea"/>
                        </a:rPr>
                        <a:t>入</a:t>
                      </a:r>
                      <a:r>
                        <a:rPr lang="en-US" altLang="zh-TW" sz="1200" b="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37" marR="2837" marT="2837" marB="0" anchor="ctr"/>
                </a:tc>
                <a:extLst>
                  <a:ext uri="{0D108BD9-81ED-4DB2-BD59-A6C34878D82A}">
                    <a16:rowId xmlns:a16="http://schemas.microsoft.com/office/drawing/2014/main" val="2240822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29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98482-6E9F-9124-528F-543A9F1E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缺點比較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287210-AF2E-957E-E7C5-18E5CE471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2019550"/>
            <a:ext cx="4645152" cy="36547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傳統照明燈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C21B67-ABF2-8764-D2CD-3D7EE9378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385025"/>
            <a:ext cx="4645152" cy="407095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1.</a:t>
            </a:r>
            <a:r>
              <a:rPr lang="zh-TW" altLang="en-US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耗能高</a:t>
            </a: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5500" dirty="0"/>
              <a:t>傳統照明燈依賴電力供應，長時間使用會消耗大量電能，電費較高。</a:t>
            </a:r>
          </a:p>
          <a:p>
            <a:pPr marL="0" indent="0">
              <a:buNone/>
            </a:pP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2. </a:t>
            </a:r>
            <a:r>
              <a:rPr lang="zh-TW" altLang="en-US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維護成本</a:t>
            </a: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5500" dirty="0"/>
              <a:t>特別是傳統白熾燈，壽命較短，需要頻繁更換，維護成本較高。</a:t>
            </a:r>
          </a:p>
          <a:p>
            <a:pPr marL="0" indent="0">
              <a:buNone/>
            </a:pP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3. </a:t>
            </a:r>
            <a:r>
              <a:rPr lang="zh-TW" altLang="en-US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環境影響</a:t>
            </a: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5500" dirty="0"/>
              <a:t>電力來源若非綠色能源，則會增加碳排放，對環境有不利影響。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D61B6B-FE41-1C22-44F7-031DF4C2D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365473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太陽能</a:t>
            </a:r>
            <a:r>
              <a:rPr lang="zh-TW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照明燈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90AB8DD-C396-819E-102E-B5B1C3B3D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385024"/>
            <a:ext cx="4645152" cy="400000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1.</a:t>
            </a:r>
            <a:r>
              <a:rPr lang="zh-TW" altLang="en-US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依賴天氣</a:t>
            </a: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5500" dirty="0"/>
              <a:t>太陽能燈的充電依賴於日照條件，若遇到陰天或雨天，可能影響照明效果或亮度。</a:t>
            </a:r>
          </a:p>
          <a:p>
            <a:pPr marL="0" indent="0">
              <a:buNone/>
            </a:pP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2. </a:t>
            </a:r>
            <a:r>
              <a:rPr lang="zh-TW" altLang="en-US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初期成本高</a:t>
            </a: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5500" dirty="0"/>
              <a:t>相較於傳統燈具，太陽能照明燈的安裝成本較高。</a:t>
            </a:r>
          </a:p>
          <a:p>
            <a:pPr marL="0" indent="0">
              <a:buNone/>
            </a:pP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3. </a:t>
            </a:r>
            <a:r>
              <a:rPr lang="zh-TW" altLang="en-US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蓄電能力有限</a:t>
            </a: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5500" dirty="0"/>
              <a:t>電池儲能有限，長時間陰暗或使用高亮度時可能導致電量不足。</a:t>
            </a:r>
          </a:p>
          <a:p>
            <a:pPr marL="0" indent="0">
              <a:buNone/>
            </a:pP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4. </a:t>
            </a:r>
            <a:r>
              <a:rPr lang="zh-TW" altLang="en-US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設計複雜</a:t>
            </a:r>
            <a:r>
              <a:rPr lang="en-US" altLang="zh-TW" sz="65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:</a:t>
            </a:r>
          </a:p>
          <a:p>
            <a:pPr marL="0" indent="0">
              <a:buNone/>
            </a:pPr>
            <a:r>
              <a:rPr lang="zh-TW" altLang="en-US" sz="5500" dirty="0"/>
              <a:t>一些高效能的太陽能照明系統需要配備複雜的電池管理系統，增加了設計與維護的複雜性。</a:t>
            </a:r>
          </a:p>
        </p:txBody>
      </p:sp>
    </p:spTree>
    <p:extLst>
      <p:ext uri="{BB962C8B-B14F-4D97-AF65-F5344CB8AC3E}">
        <p14:creationId xmlns:p14="http://schemas.microsoft.com/office/powerpoint/2010/main" val="416476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72AAF-777C-15EF-EBDD-7418F2B4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目前發展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272311-E086-9533-25CC-8F2397733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855142" cy="45807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1.</a:t>
            </a:r>
            <a:r>
              <a:rPr lang="zh-TW" altLang="en-US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技術創新：</a:t>
            </a:r>
            <a:endParaRPr lang="en-US" altLang="zh-TW" sz="28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2100" dirty="0"/>
              <a:t>隨著太陽能技術的進步，太陽能照明燈的效率和壽命有所提升，許多產品使用高效能的</a:t>
            </a:r>
            <a:r>
              <a:rPr lang="en-US" altLang="zh-TW" sz="2100" dirty="0"/>
              <a:t>LED</a:t>
            </a:r>
            <a:r>
              <a:rPr lang="zh-TW" altLang="en-US" sz="2100" dirty="0"/>
              <a:t>燈具，顯著提高照明效果。</a:t>
            </a:r>
            <a:endParaRPr lang="en-US" altLang="zh-TW" sz="2100" dirty="0"/>
          </a:p>
          <a:p>
            <a:pPr marL="0" indent="0">
              <a:buNone/>
            </a:pPr>
            <a:r>
              <a:rPr lang="en-US" altLang="zh-TW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2.</a:t>
            </a:r>
            <a:r>
              <a:rPr lang="zh-TW" altLang="en-US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應用領域：</a:t>
            </a:r>
            <a:endParaRPr lang="en-US" altLang="zh-TW" sz="28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2100" dirty="0"/>
              <a:t>太陽能照明燈廣泛應用於戶外環境，例如公園、街道、社區和庭院等，尤其適合偏遠地區或缺乏電力供應的地方。</a:t>
            </a:r>
            <a:endParaRPr lang="en-US" altLang="zh-TW" sz="2100" dirty="0"/>
          </a:p>
          <a:p>
            <a:pPr marL="0" indent="0">
              <a:buNone/>
            </a:pPr>
            <a:r>
              <a:rPr lang="en-US" altLang="zh-TW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3.</a:t>
            </a:r>
            <a:r>
              <a:rPr lang="zh-TW" altLang="en-US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環保意識提升：</a:t>
            </a:r>
            <a:endParaRPr lang="en-US" altLang="zh-TW" sz="28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2100" dirty="0"/>
              <a:t>隨著人們對環保和可再生能源的重視，太陽能照明燈受到越來越多的關注，許多企業和居民選擇安裝這類設備以減少碳足跡。</a:t>
            </a:r>
            <a:endParaRPr lang="en-US" altLang="zh-TW" sz="2100" dirty="0"/>
          </a:p>
          <a:p>
            <a:pPr marL="0" indent="0">
              <a:buNone/>
            </a:pPr>
            <a:r>
              <a:rPr lang="en-US" altLang="zh-TW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4.</a:t>
            </a:r>
            <a:r>
              <a:rPr lang="zh-TW" altLang="en-US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政府推動：</a:t>
            </a:r>
            <a:endParaRPr lang="en-US" altLang="zh-TW" sz="28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2100" dirty="0"/>
              <a:t>政府也在積極推動相關政策，鼓勵公共設施和建築使用太陽能照明，進一步提升其市場佔有率。</a:t>
            </a:r>
            <a:endParaRPr lang="en-US" altLang="zh-TW" sz="2100" dirty="0"/>
          </a:p>
          <a:p>
            <a:pPr marL="0" indent="0">
              <a:buNone/>
            </a:pPr>
            <a:r>
              <a:rPr lang="en-US" altLang="zh-TW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5.</a:t>
            </a:r>
            <a:r>
              <a:rPr lang="zh-TW" altLang="en-US" sz="28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市場潛力：</a:t>
            </a:r>
            <a:endParaRPr lang="en-US" altLang="zh-TW" sz="28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sz="2100" dirty="0"/>
              <a:t>隨著技術成本的降低和性能的提升，太陽能照明燈的市場需求逐漸增加，未來在智慧城市和綠色建築的應用上有更大的發展潛力。</a:t>
            </a:r>
          </a:p>
        </p:txBody>
      </p:sp>
    </p:spTree>
    <p:extLst>
      <p:ext uri="{BB962C8B-B14F-4D97-AF65-F5344CB8AC3E}">
        <p14:creationId xmlns:p14="http://schemas.microsoft.com/office/powerpoint/2010/main" val="257565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72AAF-777C-15EF-EBDD-7418F2B4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未來發展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272311-E086-9533-25CC-8F2397733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855142" cy="4580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2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1.</a:t>
            </a:r>
            <a:r>
              <a:rPr lang="zh-TW" altLang="en-US" sz="22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智能化：</a:t>
            </a:r>
            <a:endParaRPr lang="en-US" altLang="zh-TW" sz="22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dirty="0"/>
              <a:t>智慧城市的概念推動了太陽能照明燈的智能化發展，未來將整合感應器、無線通訊等技術，使燈具能自動調整亮度，並能與其他智慧設備聯網，提高能源利用效率。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2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2.</a:t>
            </a:r>
            <a:r>
              <a:rPr lang="zh-TW" altLang="en-US" sz="22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應用擴展：</a:t>
            </a:r>
            <a:endParaRPr lang="en-US" altLang="zh-TW" sz="22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dirty="0"/>
              <a:t>除了傳統的戶外照明，太陽能照明燈的應用領域將擴展到更廣泛的環境，例如景觀照明、農業輔助照明及災後應急照明等。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2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3.</a:t>
            </a:r>
            <a:r>
              <a:rPr lang="zh-TW" altLang="en-US" sz="22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環保與永續：</a:t>
            </a:r>
            <a:endParaRPr lang="en-US" altLang="zh-TW" sz="22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dirty="0"/>
              <a:t>隨著環保意識的提升，太陽能照明燈的市場需求將增加，特別是在綠色建築和可持續社區的建設中。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2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4.</a:t>
            </a:r>
            <a:r>
              <a:rPr lang="zh-TW" altLang="en-US" sz="22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成本降低：</a:t>
            </a:r>
            <a:endParaRPr lang="en-US" altLang="zh-TW" sz="22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  <a:p>
            <a:pPr marL="0" indent="0">
              <a:buNone/>
            </a:pPr>
            <a:r>
              <a:rPr lang="zh-TW" altLang="en-US" dirty="0"/>
              <a:t>隨著技術的成熟和產量的增加，太陽能照明燈的成本將逐漸降低，讓更多家庭和企業能夠負擔並選擇這類產品。</a:t>
            </a:r>
          </a:p>
        </p:txBody>
      </p:sp>
    </p:spTree>
    <p:extLst>
      <p:ext uri="{BB962C8B-B14F-4D97-AF65-F5344CB8AC3E}">
        <p14:creationId xmlns:p14="http://schemas.microsoft.com/office/powerpoint/2010/main" val="417196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圖表, 行, Rectangle, 正方形 的圖片&#10;&#10;自動產生的描述">
            <a:extLst>
              <a:ext uri="{FF2B5EF4-FFF2-40B4-BE49-F238E27FC236}">
                <a16:creationId xmlns:a16="http://schemas.microsoft.com/office/drawing/2014/main" id="{F8199FBD-8A3D-C4E7-E78E-5B5F788BD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6461" y="1930399"/>
            <a:ext cx="7877263" cy="446919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BFBF0F3-D63E-B079-CF14-31AC8D91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製作與步驟流程圖</a:t>
            </a:r>
          </a:p>
        </p:txBody>
      </p:sp>
    </p:spTree>
    <p:extLst>
      <p:ext uri="{BB962C8B-B14F-4D97-AF65-F5344CB8AC3E}">
        <p14:creationId xmlns:p14="http://schemas.microsoft.com/office/powerpoint/2010/main" val="282457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材料準備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C7C57A0-FDD1-FD97-BD65-F83B78068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模組</a:t>
            </a:r>
          </a:p>
        </p:txBody>
      </p:sp>
      <p:sp>
        <p:nvSpPr>
          <p:cNvPr id="1048596" name="內容版面配置區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1.ESP32s</a:t>
            </a:r>
            <a:r>
              <a:rPr lang="zh-TW" altLang="en-US" dirty="0"/>
              <a:t>藍芽開發板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2.1.3</a:t>
            </a:r>
            <a:r>
              <a:rPr lang="zh-TW" altLang="en-US" dirty="0"/>
              <a:t>吋顯示器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紅外線感測器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溫溼度感測器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旋轉編碼傳感器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電壓電流傳感器</a:t>
            </a:r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一路繼電器模組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穩壓模組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客製化模組</a:t>
            </a:r>
            <a:endParaRPr lang="en-US" alt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09116D-AB72-F6DE-1675-8449CC5CC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元件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5825AC-8754-C383-67FE-A117DDEB2F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太陽能板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電池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電燈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26AWG</a:t>
            </a:r>
            <a:r>
              <a:rPr lang="zh-TW" altLang="en-US" dirty="0"/>
              <a:t>線材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 </a:t>
            </a:r>
            <a:r>
              <a:rPr lang="en-US" altLang="zh-TW" dirty="0"/>
              <a:t>18AWG</a:t>
            </a:r>
            <a:r>
              <a:rPr lang="zh-TW" altLang="en-US" dirty="0"/>
              <a:t>線材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扇熱風扇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2F6B5-73D4-E448-60C1-E969186A1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34" y="710039"/>
            <a:ext cx="3854528" cy="1278466"/>
          </a:xfrm>
        </p:spPr>
        <p:txBody>
          <a:bodyPr>
            <a:normAutofit fontScale="90000"/>
          </a:bodyPr>
          <a:lstStyle/>
          <a:p>
            <a:r>
              <a:rPr lang="zh-TW" altLang="en-US" sz="67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模組選擇</a:t>
            </a:r>
            <a:br>
              <a:rPr lang="en-US" altLang="zh-TW" sz="5400" dirty="0"/>
            </a:br>
            <a:endParaRPr lang="zh-TW" altLang="en-US" sz="6000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F65014-F9B1-B223-3745-7630CF88C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sz="23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常見腳位配置</a:t>
            </a:r>
          </a:p>
          <a:p>
            <a:pPr marL="0" indent="0">
              <a:buNone/>
            </a:pPr>
            <a:r>
              <a:rPr lang="en-US" altLang="zh-TW" b="1" dirty="0"/>
              <a:t>1.</a:t>
            </a:r>
            <a:r>
              <a:rPr lang="zh-TW" altLang="en-US" b="1" dirty="0"/>
              <a:t>電源</a:t>
            </a:r>
            <a:endParaRPr lang="zh-TW" altLang="en-US" dirty="0"/>
          </a:p>
          <a:p>
            <a:pPr marL="457200" lvl="1" indent="0">
              <a:buNone/>
            </a:pPr>
            <a:r>
              <a:rPr lang="en-US" altLang="zh-TW" b="1" dirty="0"/>
              <a:t>3.3V</a:t>
            </a:r>
            <a:r>
              <a:rPr lang="zh-TW" altLang="en-US" dirty="0"/>
              <a:t>：供電引腳</a:t>
            </a:r>
          </a:p>
          <a:p>
            <a:pPr marL="457200" lvl="1" indent="0">
              <a:buNone/>
            </a:pPr>
            <a:r>
              <a:rPr lang="en-US" altLang="zh-TW" b="1" dirty="0"/>
              <a:t>GND</a:t>
            </a:r>
            <a:r>
              <a:rPr lang="zh-TW" altLang="en-US" dirty="0"/>
              <a:t>：接地引腳</a:t>
            </a:r>
          </a:p>
          <a:p>
            <a:pPr marL="0" indent="0">
              <a:buNone/>
            </a:pPr>
            <a:r>
              <a:rPr lang="en-US" altLang="zh-TW" b="1" dirty="0"/>
              <a:t>2.</a:t>
            </a:r>
            <a:r>
              <a:rPr lang="zh-TW" altLang="en-US" b="1" dirty="0"/>
              <a:t>數位 </a:t>
            </a:r>
            <a:r>
              <a:rPr lang="en-US" altLang="zh-TW" b="1" dirty="0"/>
              <a:t>I/O </a:t>
            </a:r>
            <a:r>
              <a:rPr lang="zh-TW" altLang="en-US" b="1" dirty="0"/>
              <a:t>腳位</a:t>
            </a:r>
            <a:endParaRPr lang="zh-TW" altLang="en-US" dirty="0"/>
          </a:p>
          <a:p>
            <a:pPr marL="457200" lvl="1" indent="0">
              <a:buNone/>
            </a:pPr>
            <a:r>
              <a:rPr lang="en-US" altLang="zh-TW" dirty="0"/>
              <a:t>GPIO 0 - 39</a:t>
            </a:r>
            <a:r>
              <a:rPr lang="zh-TW" altLang="en-US" dirty="0"/>
              <a:t>：可用於輸入或輸出，具體功能視程式設計而定。</a:t>
            </a:r>
          </a:p>
          <a:p>
            <a:pPr marL="0" indent="0">
              <a:buNone/>
            </a:pPr>
            <a:r>
              <a:rPr lang="en-US" altLang="zh-TW" b="1" dirty="0"/>
              <a:t>3.ADC </a:t>
            </a:r>
            <a:r>
              <a:rPr lang="zh-TW" altLang="en-US" b="1" dirty="0"/>
              <a:t>腳位</a:t>
            </a:r>
            <a:endParaRPr lang="zh-TW" altLang="en-US" dirty="0"/>
          </a:p>
          <a:p>
            <a:pPr marL="457200" lvl="1" indent="0">
              <a:buNone/>
            </a:pPr>
            <a:r>
              <a:rPr lang="zh-TW" altLang="en-US" dirty="0"/>
              <a:t>通常為 </a:t>
            </a:r>
            <a:r>
              <a:rPr lang="en-US" altLang="zh-TW" dirty="0"/>
              <a:t>GPIO 32 - 39</a:t>
            </a:r>
            <a:r>
              <a:rPr lang="zh-TW" altLang="en-US" dirty="0"/>
              <a:t>，支援 </a:t>
            </a:r>
            <a:r>
              <a:rPr lang="en-US" altLang="zh-TW" dirty="0"/>
              <a:t>12 </a:t>
            </a:r>
            <a:r>
              <a:rPr lang="zh-TW" altLang="en-US" dirty="0"/>
              <a:t>位元解析度的 </a:t>
            </a:r>
            <a:r>
              <a:rPr lang="en-US" altLang="zh-TW" dirty="0"/>
              <a:t>ADC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r>
              <a:rPr lang="en-US" altLang="zh-TW" b="1" dirty="0"/>
              <a:t>4.PWM </a:t>
            </a:r>
            <a:r>
              <a:rPr lang="zh-TW" altLang="en-US" b="1" dirty="0"/>
              <a:t>腳位</a:t>
            </a:r>
            <a:endParaRPr lang="zh-TW" altLang="en-US" dirty="0"/>
          </a:p>
          <a:p>
            <a:pPr marL="457200" lvl="1" indent="0">
              <a:buNone/>
            </a:pPr>
            <a:r>
              <a:rPr lang="zh-TW" altLang="en-US" dirty="0"/>
              <a:t>任何 </a:t>
            </a:r>
            <a:r>
              <a:rPr lang="en-US" altLang="zh-TW" dirty="0"/>
              <a:t>GPIO </a:t>
            </a:r>
            <a:r>
              <a:rPr lang="zh-TW" altLang="en-US" dirty="0"/>
              <a:t>腳位均可用於 </a:t>
            </a:r>
            <a:r>
              <a:rPr lang="en-US" altLang="zh-TW" dirty="0"/>
              <a:t>PWM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r>
              <a:rPr lang="en-US" altLang="zh-TW" b="1" dirty="0"/>
              <a:t>5.I2C </a:t>
            </a:r>
            <a:r>
              <a:rPr lang="zh-TW" altLang="en-US" b="1" dirty="0"/>
              <a:t>腳位</a:t>
            </a:r>
            <a:endParaRPr lang="zh-TW" altLang="en-US" dirty="0"/>
          </a:p>
          <a:p>
            <a:pPr marL="457200" lvl="1" indent="0">
              <a:buNone/>
            </a:pPr>
            <a:r>
              <a:rPr lang="en-US" altLang="zh-TW" b="1" dirty="0"/>
              <a:t>SDA</a:t>
            </a:r>
            <a:r>
              <a:rPr lang="zh-TW" altLang="en-US" dirty="0"/>
              <a:t>：通常為 </a:t>
            </a:r>
            <a:r>
              <a:rPr lang="en-US" altLang="zh-TW" dirty="0"/>
              <a:t>GPIO 21</a:t>
            </a:r>
          </a:p>
          <a:p>
            <a:pPr marL="457200" lvl="1" indent="0">
              <a:buNone/>
            </a:pPr>
            <a:r>
              <a:rPr lang="en-US" altLang="zh-TW" b="1" dirty="0"/>
              <a:t>SCL</a:t>
            </a:r>
            <a:r>
              <a:rPr lang="zh-TW" altLang="en-US" dirty="0"/>
              <a:t>：通常為 </a:t>
            </a:r>
            <a:r>
              <a:rPr lang="en-US" altLang="zh-TW" dirty="0"/>
              <a:t>GPIO 22</a:t>
            </a:r>
          </a:p>
          <a:p>
            <a:pPr marL="0" indent="0">
              <a:buNone/>
            </a:pPr>
            <a:r>
              <a:rPr lang="en-US" altLang="zh-TW" b="1" dirty="0"/>
              <a:t>6.SPI </a:t>
            </a:r>
            <a:r>
              <a:rPr lang="zh-TW" altLang="en-US" b="1" dirty="0"/>
              <a:t>腳位</a:t>
            </a:r>
            <a:endParaRPr lang="zh-TW" altLang="en-US" dirty="0"/>
          </a:p>
          <a:p>
            <a:pPr marL="457200" lvl="1" indent="0">
              <a:buNone/>
            </a:pPr>
            <a:r>
              <a:rPr lang="en-US" altLang="zh-TW" b="1" dirty="0"/>
              <a:t>MOSI</a:t>
            </a:r>
            <a:r>
              <a:rPr lang="zh-TW" altLang="en-US" dirty="0"/>
              <a:t>：通常為 </a:t>
            </a:r>
            <a:r>
              <a:rPr lang="en-US" altLang="zh-TW" dirty="0"/>
              <a:t>GPIO 23</a:t>
            </a:r>
          </a:p>
          <a:p>
            <a:pPr marL="457200" lvl="1" indent="0">
              <a:buNone/>
            </a:pPr>
            <a:r>
              <a:rPr lang="en-US" altLang="zh-TW" b="1" dirty="0"/>
              <a:t>MISO</a:t>
            </a:r>
            <a:r>
              <a:rPr lang="zh-TW" altLang="en-US" dirty="0"/>
              <a:t>：通常為 </a:t>
            </a:r>
            <a:r>
              <a:rPr lang="en-US" altLang="zh-TW" dirty="0"/>
              <a:t>GPIO 19</a:t>
            </a:r>
          </a:p>
          <a:p>
            <a:pPr marL="457200" lvl="1" indent="0">
              <a:buNone/>
            </a:pPr>
            <a:r>
              <a:rPr lang="en-US" altLang="zh-TW" b="1" dirty="0"/>
              <a:t>SCK</a:t>
            </a:r>
            <a:r>
              <a:rPr lang="zh-TW" altLang="en-US" dirty="0"/>
              <a:t>：通常為 </a:t>
            </a:r>
            <a:r>
              <a:rPr lang="en-US" altLang="zh-TW" dirty="0"/>
              <a:t>GPIO 18</a:t>
            </a:r>
          </a:p>
          <a:p>
            <a:pPr marL="457200" lvl="1" indent="0">
              <a:buNone/>
            </a:pPr>
            <a:r>
              <a:rPr lang="en-US" altLang="zh-TW" b="1" dirty="0"/>
              <a:t>SS</a:t>
            </a:r>
            <a:r>
              <a:rPr lang="zh-TW" altLang="en-US" dirty="0"/>
              <a:t>：可用任何 </a:t>
            </a:r>
            <a:r>
              <a:rPr lang="en-US" altLang="zh-TW" dirty="0"/>
              <a:t>GPIO</a:t>
            </a:r>
          </a:p>
          <a:p>
            <a:pPr marL="0" indent="0">
              <a:buNone/>
            </a:pPr>
            <a:r>
              <a:rPr lang="en-US" altLang="zh-TW" b="1" dirty="0"/>
              <a:t>7.</a:t>
            </a:r>
            <a:r>
              <a:rPr lang="zh-TW" altLang="en-US" b="1" dirty="0"/>
              <a:t>藍牙功能</a:t>
            </a:r>
            <a:endParaRPr lang="zh-TW" altLang="en-US" dirty="0"/>
          </a:p>
          <a:p>
            <a:pPr marL="457200" lvl="1" indent="0">
              <a:buNone/>
            </a:pPr>
            <a:r>
              <a:rPr lang="zh-TW" altLang="en-US" dirty="0"/>
              <a:t>藍牙功能通常不需要特定的腳位配置，透過程式碼來控制。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C9AFC0-0CA7-0423-4A69-8FE806632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134999"/>
            <a:ext cx="3854528" cy="390636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sz="17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主要功能</a:t>
            </a:r>
          </a:p>
          <a:p>
            <a:pPr>
              <a:buClrTx/>
            </a:pPr>
            <a:r>
              <a:rPr lang="en-US" altLang="zh-TW" b="1" dirty="0"/>
              <a:t>1.</a:t>
            </a:r>
            <a:r>
              <a:rPr lang="zh-TW" altLang="en-US" b="1" dirty="0"/>
              <a:t>雙模無線通信</a:t>
            </a:r>
            <a:r>
              <a:rPr lang="zh-TW" altLang="en-US" dirty="0"/>
              <a:t>：</a:t>
            </a:r>
          </a:p>
          <a:p>
            <a:pPr marL="457200" lvl="1"/>
            <a:r>
              <a:rPr lang="en-US" altLang="zh-TW" b="1" dirty="0"/>
              <a:t>Wi-Fi</a:t>
            </a:r>
            <a:r>
              <a:rPr lang="zh-TW" altLang="en-US" dirty="0"/>
              <a:t>：</a:t>
            </a:r>
            <a:r>
              <a:rPr lang="en-US" altLang="zh-TW" dirty="0"/>
              <a:t>802.11 b/g/n</a:t>
            </a:r>
          </a:p>
          <a:p>
            <a:pPr marL="457200" lvl="1"/>
            <a:r>
              <a:rPr lang="zh-TW" altLang="en-US" b="1" dirty="0"/>
              <a:t>藍牙</a:t>
            </a:r>
            <a:r>
              <a:rPr lang="zh-TW" altLang="en-US" dirty="0"/>
              <a:t>：支援藍牙經典和 </a:t>
            </a:r>
            <a:r>
              <a:rPr lang="en-US" altLang="zh-TW" dirty="0"/>
              <a:t>BLE</a:t>
            </a:r>
          </a:p>
          <a:p>
            <a:r>
              <a:rPr lang="en-US" altLang="zh-TW" b="1" dirty="0"/>
              <a:t>2.</a:t>
            </a:r>
            <a:r>
              <a:rPr lang="zh-TW" altLang="en-US" b="1" dirty="0"/>
              <a:t>多樣的 </a:t>
            </a:r>
            <a:r>
              <a:rPr lang="en-US" altLang="zh-TW" b="1" dirty="0"/>
              <a:t>I/O </a:t>
            </a:r>
            <a:r>
              <a:rPr lang="zh-TW" altLang="en-US" b="1" dirty="0"/>
              <a:t>支援</a:t>
            </a:r>
            <a:r>
              <a:rPr lang="zh-TW" altLang="en-US" dirty="0"/>
              <a:t>：</a:t>
            </a:r>
          </a:p>
          <a:p>
            <a:pPr marL="457200" lvl="1"/>
            <a:r>
              <a:rPr lang="zh-TW" altLang="en-US" dirty="0"/>
              <a:t>可連接多種感測器和外設。</a:t>
            </a:r>
          </a:p>
          <a:p>
            <a:r>
              <a:rPr lang="en-US" altLang="zh-TW" b="1" dirty="0"/>
              <a:t>3.ADC/DAC</a:t>
            </a:r>
            <a:r>
              <a:rPr lang="zh-TW" altLang="en-US" dirty="0"/>
              <a:t>：</a:t>
            </a:r>
          </a:p>
          <a:p>
            <a:pPr marL="457200" lvl="1"/>
            <a:r>
              <a:rPr lang="zh-TW" altLang="en-US" dirty="0"/>
              <a:t>支援多通道模擬數位轉換（</a:t>
            </a:r>
            <a:r>
              <a:rPr lang="en-US" altLang="zh-TW" dirty="0"/>
              <a:t>ADC</a:t>
            </a:r>
            <a:r>
              <a:rPr lang="zh-TW" altLang="en-US" dirty="0"/>
              <a:t>）和數位模擬轉換（</a:t>
            </a:r>
            <a:r>
              <a:rPr lang="en-US" altLang="zh-TW" dirty="0"/>
              <a:t>DAC</a:t>
            </a:r>
            <a:r>
              <a:rPr lang="zh-TW" altLang="en-US" dirty="0"/>
              <a:t>）。</a:t>
            </a:r>
          </a:p>
          <a:p>
            <a:r>
              <a:rPr lang="en-US" altLang="zh-TW" b="1" dirty="0"/>
              <a:t>4.PWM</a:t>
            </a:r>
            <a:r>
              <a:rPr lang="zh-TW" altLang="en-US" dirty="0"/>
              <a:t>：</a:t>
            </a:r>
          </a:p>
          <a:p>
            <a:pPr marL="457200" lvl="1"/>
            <a:r>
              <a:rPr lang="zh-TW" altLang="en-US" dirty="0"/>
              <a:t>支援脈寬調變，用於控制電機和 </a:t>
            </a:r>
            <a:r>
              <a:rPr lang="en-US" altLang="zh-TW" dirty="0"/>
              <a:t>LED</a:t>
            </a:r>
            <a:r>
              <a:rPr lang="zh-TW" altLang="en-US" dirty="0"/>
              <a:t>。</a:t>
            </a:r>
          </a:p>
          <a:p>
            <a:r>
              <a:rPr lang="en-US" altLang="zh-TW" b="1" dirty="0"/>
              <a:t>5.RTC</a:t>
            </a:r>
            <a:r>
              <a:rPr lang="zh-TW" altLang="en-US" dirty="0"/>
              <a:t>：</a:t>
            </a:r>
          </a:p>
          <a:p>
            <a:pPr marL="457200" lvl="1"/>
            <a:r>
              <a:rPr lang="zh-TW" altLang="en-US" dirty="0"/>
              <a:t>內建實時時鐘，適合低功耗應用。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F1632A-30E7-5E2F-369F-D43BDFDFF954}"/>
              </a:ext>
            </a:extLst>
          </p:cNvPr>
          <p:cNvSpPr txBox="1"/>
          <p:nvPr/>
        </p:nvSpPr>
        <p:spPr>
          <a:xfrm>
            <a:off x="677334" y="1400962"/>
            <a:ext cx="360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(</a:t>
            </a:r>
            <a:r>
              <a:rPr lang="zh-TW" altLang="en-US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一</a:t>
            </a:r>
            <a:r>
              <a:rPr lang="en-US" altLang="zh-TW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)ESP32s</a:t>
            </a:r>
            <a:r>
              <a:rPr lang="zh-TW" altLang="en-US" sz="2400" dirty="0">
                <a:latin typeface="Source Han Sans CN Bold" panose="020B0800000000000000" pitchFamily="34" charset="-128"/>
                <a:ea typeface="Source Han Sans CN Bold" panose="020B0800000000000000" pitchFamily="34" charset="-128"/>
              </a:rPr>
              <a:t>藍芽開發板</a:t>
            </a:r>
          </a:p>
        </p:txBody>
      </p:sp>
      <p:pic>
        <p:nvPicPr>
          <p:cNvPr id="7" name="圖片 6" descr="一張含有 電子產品, 電子工程, 電路元件, 電子元件 的圖片&#10;&#10;自動產生的描述">
            <a:extLst>
              <a:ext uri="{FF2B5EF4-FFF2-40B4-BE49-F238E27FC236}">
                <a16:creationId xmlns:a16="http://schemas.microsoft.com/office/drawing/2014/main" id="{8799A988-316F-E346-3618-188CA1B17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2" b="93688" l="10000" r="90000">
                        <a14:foregroundMark x1="55167" y1="5482" x2="68322" y2="8449"/>
                        <a14:foregroundMark x1="81450" y1="25762" x2="82169" y2="28914"/>
                        <a14:foregroundMark x1="78930" y1="14711" x2="80361" y2="20985"/>
                        <a14:foregroundMark x1="77720" y1="41033" x2="70167" y2="53156"/>
                        <a14:foregroundMark x1="70167" y1="53156" x2="62833" y2="82060"/>
                        <a14:foregroundMark x1="62833" y1="82060" x2="48226" y2="93898"/>
                        <a14:foregroundMark x1="23185" y1="83725" x2="51800" y2="11643"/>
                        <a14:foregroundMark x1="53404" y1="9765" x2="56000" y2="8472"/>
                        <a14:foregroundMark x1="47554" y1="93575" x2="60000" y2="91030"/>
                        <a14:foregroundMark x1="42333" y1="92691" x2="45667" y2="92691"/>
                        <a14:foregroundMark x1="33167" y1="89369" x2="37167" y2="89369"/>
                        <a14:backgroundMark x1="82833" y1="29070" x2="79833" y2="41528"/>
                        <a14:backgroundMark x1="79333" y1="12458" x2="67667" y2="7143"/>
                        <a14:backgroundMark x1="80167" y1="22259" x2="80167" y2="22259"/>
                        <a14:backgroundMark x1="82000" y1="23588" x2="81500" y2="20598"/>
                        <a14:backgroundMark x1="81000" y1="20598" x2="83667" y2="24419"/>
                        <a14:backgroundMark x1="53500" y1="9801" x2="52667" y2="11960"/>
                        <a14:backgroundMark x1="43836" y1="95557" x2="46167" y2="96678"/>
                        <a14:backgroundMark x1="35711" y1="91648" x2="41286" y2="94330"/>
                        <a14:backgroundMark x1="22000" y1="85050" x2="32652" y2="90175"/>
                        <a14:backgroundMark x1="46167" y1="96678" x2="44833" y2="953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5915" y="573312"/>
            <a:ext cx="2208751" cy="2216114"/>
          </a:xfrm>
          <a:prstGeom prst="rect">
            <a:avLst/>
          </a:prstGeom>
        </p:spPr>
      </p:pic>
      <p:pic>
        <p:nvPicPr>
          <p:cNvPr id="9" name="圖片 8" descr="一張含有 電子產品, 文字, 螢幕擷取畫面, 電子工程 的圖片&#10;&#10;自動產生的描述">
            <a:extLst>
              <a:ext uri="{FF2B5EF4-FFF2-40B4-BE49-F238E27FC236}">
                <a16:creationId xmlns:a16="http://schemas.microsoft.com/office/drawing/2014/main" id="{406C6EC3-3740-C326-90EE-DCBDE91C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320" y="3248025"/>
            <a:ext cx="4444966" cy="23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0288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1363</TotalTime>
  <Words>4401</Words>
  <Application>Microsoft Office PowerPoint</Application>
  <PresentationFormat>寬螢幕</PresentationFormat>
  <Paragraphs>607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Source Han Sans CN Bold</vt:lpstr>
      <vt:lpstr>微軟正黑體</vt:lpstr>
      <vt:lpstr>標楷體</vt:lpstr>
      <vt:lpstr>Arial</vt:lpstr>
      <vt:lpstr>Calibri</vt:lpstr>
      <vt:lpstr>Trebuchet MS</vt:lpstr>
      <vt:lpstr>Wingdings 3</vt:lpstr>
      <vt:lpstr>多面向</vt:lpstr>
      <vt:lpstr>太陽能照明燈</vt:lpstr>
      <vt:lpstr>啟發</vt:lpstr>
      <vt:lpstr>優點比較</vt:lpstr>
      <vt:lpstr>缺點比較</vt:lpstr>
      <vt:lpstr>目前發展</vt:lpstr>
      <vt:lpstr>未來發展</vt:lpstr>
      <vt:lpstr>製作與步驟流程圖</vt:lpstr>
      <vt:lpstr>材料準備</vt:lpstr>
      <vt:lpstr>模組選擇 </vt:lpstr>
      <vt:lpstr>模組選擇 </vt:lpstr>
      <vt:lpstr>模組選擇</vt:lpstr>
      <vt:lpstr>模組選擇</vt:lpstr>
      <vt:lpstr>軟體製作</vt:lpstr>
      <vt:lpstr>ESP32S程式1/6</vt:lpstr>
      <vt:lpstr>ESP32S程式2/6</vt:lpstr>
      <vt:lpstr>ESP32S程式3/6</vt:lpstr>
      <vt:lpstr>ESP32S程式4/6</vt:lpstr>
      <vt:lpstr>ESP32S程式5/6</vt:lpstr>
      <vt:lpstr>ESP32S程式6/6</vt:lpstr>
      <vt:lpstr>MIT APP程式1/4</vt:lpstr>
      <vt:lpstr>MIT APP程式2/4</vt:lpstr>
      <vt:lpstr>MIT APP程式3/4</vt:lpstr>
      <vt:lpstr>MIT APP程式4/4</vt:lpstr>
      <vt:lpstr>硬體製作</vt:lpstr>
      <vt:lpstr>硬體製作</vt:lpstr>
      <vt:lpstr>硬體製作</vt:lpstr>
      <vt:lpstr>硬體製作</vt:lpstr>
      <vt:lpstr>組合測試</vt:lpstr>
      <vt:lpstr>發現問題</vt:lpstr>
      <vt:lpstr>參考文獻</vt:lpstr>
      <vt:lpstr>附錄:工作分配 </vt:lpstr>
      <vt:lpstr>附錄:支出表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太陽能追日系統</dc:title>
  <dc:creator>承霖 蔡</dc:creator>
  <cp:lastModifiedBy>子茶杯 影</cp:lastModifiedBy>
  <cp:revision>23</cp:revision>
  <dcterms:created xsi:type="dcterms:W3CDTF">2024-05-08T16:03:44Z</dcterms:created>
  <dcterms:modified xsi:type="dcterms:W3CDTF">2024-11-20T17:55:55Z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f6647bbe844447fa89f0453e516d4add</vt:lpwstr>
  </property>
</Properties>
</file>